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68" r:id="rId2"/>
    <p:sldId id="270" r:id="rId3"/>
    <p:sldId id="275" r:id="rId4"/>
    <p:sldId id="266" r:id="rId5"/>
    <p:sldId id="258" r:id="rId6"/>
    <p:sldId id="267" r:id="rId7"/>
    <p:sldId id="274" r:id="rId8"/>
    <p:sldId id="271" r:id="rId9"/>
    <p:sldId id="277" r:id="rId10"/>
    <p:sldId id="276" r:id="rId11"/>
    <p:sldId id="273" r:id="rId12"/>
  </p:sldIdLst>
  <p:sldSz cx="20104100" cy="11309350"/>
  <p:notesSz cx="20104100" cy="1130935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ta" initials="T" lastIdx="1" clrIdx="0">
    <p:extLst>
      <p:ext uri="{19B8F6BF-5375-455C-9EA6-DF929625EA0E}">
        <p15:presenceInfo xmlns:p15="http://schemas.microsoft.com/office/powerpoint/2012/main" userId="Tat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67B3"/>
    <a:srgbClr val="FFFFFF"/>
    <a:srgbClr val="214FE2"/>
    <a:srgbClr val="050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8" autoAdjust="0"/>
    <p:restoredTop sz="94660"/>
  </p:normalViewPr>
  <p:slideViewPr>
    <p:cSldViewPr>
      <p:cViewPr varScale="1">
        <p:scale>
          <a:sx n="67" d="100"/>
          <a:sy n="67" d="100"/>
        </p:scale>
        <p:origin x="234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1A07B1-3C8E-4A6B-959E-49922E072C8F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E0663A-AFAD-4C52-B4FC-9EFAE79E659C}">
      <dgm:prSet phldrT="[Текст]"/>
      <dgm:spPr>
        <a:solidFill>
          <a:srgbClr val="2067B3"/>
        </a:solidFill>
      </dgm:spPr>
      <dgm:t>
        <a:bodyPr/>
        <a:lstStyle/>
        <a:p>
          <a:r>
            <a:rPr lang="ru-RU" dirty="0" smtClean="0"/>
            <a:t>18-35 ЛЕТ</a:t>
          </a:r>
          <a:endParaRPr lang="ru-RU" dirty="0"/>
        </a:p>
      </dgm:t>
    </dgm:pt>
    <dgm:pt modelId="{F92C12CA-8D4D-436C-B577-207A37657117}" type="parTrans" cxnId="{00885048-06C2-4347-830C-1B255A8773E5}">
      <dgm:prSet/>
      <dgm:spPr/>
      <dgm:t>
        <a:bodyPr/>
        <a:lstStyle/>
        <a:p>
          <a:endParaRPr lang="ru-RU"/>
        </a:p>
      </dgm:t>
    </dgm:pt>
    <dgm:pt modelId="{F60A5A52-B2E7-48E2-9174-52373FA08E89}" type="sibTrans" cxnId="{00885048-06C2-4347-830C-1B255A8773E5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39A1E6AB-863A-4BD5-846E-2AC1F1497CE5}">
      <dgm:prSet phldrT="[Текст]"/>
      <dgm:spPr/>
      <dgm:t>
        <a:bodyPr/>
        <a:lstStyle/>
        <a:p>
          <a:r>
            <a:rPr lang="ru-RU" dirty="0" smtClean="0"/>
            <a:t>УЧАСТНИКИ-НАСТАВНИКИ</a:t>
          </a:r>
          <a:endParaRPr lang="ru-RU" dirty="0"/>
        </a:p>
      </dgm:t>
    </dgm:pt>
    <dgm:pt modelId="{746C1B32-06FE-4D91-89D5-DE2BB35FC1E0}" type="parTrans" cxnId="{1F86CB3C-2353-44E9-9EAC-49D4FAAAE66C}">
      <dgm:prSet/>
      <dgm:spPr/>
      <dgm:t>
        <a:bodyPr/>
        <a:lstStyle/>
        <a:p>
          <a:endParaRPr lang="ru-RU"/>
        </a:p>
      </dgm:t>
    </dgm:pt>
    <dgm:pt modelId="{39FCB469-5F03-4B83-A16D-F8401064FF14}" type="sibTrans" cxnId="{1F86CB3C-2353-44E9-9EAC-49D4FAAAE66C}">
      <dgm:prSet/>
      <dgm:spPr/>
      <dgm:t>
        <a:bodyPr/>
        <a:lstStyle/>
        <a:p>
          <a:endParaRPr lang="ru-RU"/>
        </a:p>
      </dgm:t>
    </dgm:pt>
    <dgm:pt modelId="{738197F6-A190-404D-AED7-4D03B3694D45}">
      <dgm:prSet phldrT="[Текст]"/>
      <dgm:spPr>
        <a:solidFill>
          <a:srgbClr val="2067B3"/>
        </a:solidFill>
      </dgm:spPr>
      <dgm:t>
        <a:bodyPr/>
        <a:lstStyle/>
        <a:p>
          <a:r>
            <a:rPr lang="ru-RU" dirty="0" smtClean="0"/>
            <a:t>18-25 ЛЕТ</a:t>
          </a:r>
          <a:endParaRPr lang="ru-RU" dirty="0"/>
        </a:p>
      </dgm:t>
    </dgm:pt>
    <dgm:pt modelId="{51661469-2AD3-4866-94A8-2B13EAE900AF}" type="parTrans" cxnId="{89843FFE-90C4-42DD-9674-CFDCF98EBFF4}">
      <dgm:prSet/>
      <dgm:spPr/>
      <dgm:t>
        <a:bodyPr/>
        <a:lstStyle/>
        <a:p>
          <a:endParaRPr lang="ru-RU"/>
        </a:p>
      </dgm:t>
    </dgm:pt>
    <dgm:pt modelId="{9AE54E55-6AAC-4755-8DCE-F0540BACCBCB}" type="sibTrans" cxnId="{89843FFE-90C4-42DD-9674-CFDCF98EBFF4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FC5BEA65-973D-4187-8F25-7AD14344B457}">
      <dgm:prSet phldrT="[Текст]"/>
      <dgm:spPr/>
      <dgm:t>
        <a:bodyPr/>
        <a:lstStyle/>
        <a:p>
          <a:r>
            <a:rPr lang="ru-RU" dirty="0" smtClean="0"/>
            <a:t>УЧАСТНИКИ-ОБУЧАЮЩИЕСЯ</a:t>
          </a:r>
          <a:endParaRPr lang="ru-RU" dirty="0"/>
        </a:p>
      </dgm:t>
    </dgm:pt>
    <dgm:pt modelId="{68C99930-2810-49D4-A104-5841914366E9}" type="parTrans" cxnId="{706EDDED-5006-4637-ACCD-384BD4C795A5}">
      <dgm:prSet/>
      <dgm:spPr/>
      <dgm:t>
        <a:bodyPr/>
        <a:lstStyle/>
        <a:p>
          <a:endParaRPr lang="ru-RU"/>
        </a:p>
      </dgm:t>
    </dgm:pt>
    <dgm:pt modelId="{03B06853-CB60-4DB0-9D97-12D8E3F7F120}" type="sibTrans" cxnId="{706EDDED-5006-4637-ACCD-384BD4C795A5}">
      <dgm:prSet/>
      <dgm:spPr/>
      <dgm:t>
        <a:bodyPr/>
        <a:lstStyle/>
        <a:p>
          <a:endParaRPr lang="ru-RU"/>
        </a:p>
      </dgm:t>
    </dgm:pt>
    <dgm:pt modelId="{43A8D6B9-CA57-4094-A9A4-8287253A672E}">
      <dgm:prSet phldrT="[Текст]"/>
      <dgm:spPr/>
      <dgm:t>
        <a:bodyPr/>
        <a:lstStyle/>
        <a:p>
          <a:r>
            <a:rPr lang="ru-RU" dirty="0" smtClean="0"/>
            <a:t>УЧАСТНИКИ-НАСТАВНИКИ</a:t>
          </a:r>
          <a:endParaRPr lang="ru-RU" dirty="0"/>
        </a:p>
      </dgm:t>
    </dgm:pt>
    <dgm:pt modelId="{F2C38D4B-4723-4093-A25B-1A96A5D42A49}" type="parTrans" cxnId="{B9A83752-41F7-4BEB-90D3-19ED2ACFC5E6}">
      <dgm:prSet/>
      <dgm:spPr/>
      <dgm:t>
        <a:bodyPr/>
        <a:lstStyle/>
        <a:p>
          <a:endParaRPr lang="ru-RU"/>
        </a:p>
      </dgm:t>
    </dgm:pt>
    <dgm:pt modelId="{FF37C3B3-9D0F-456D-B292-83E60836E170}" type="sibTrans" cxnId="{B9A83752-41F7-4BEB-90D3-19ED2ACFC5E6}">
      <dgm:prSet/>
      <dgm:spPr/>
      <dgm:t>
        <a:bodyPr/>
        <a:lstStyle/>
        <a:p>
          <a:endParaRPr lang="ru-RU"/>
        </a:p>
      </dgm:t>
    </dgm:pt>
    <dgm:pt modelId="{AE455FAC-EA79-4A35-89FD-439DBDA306DB}">
      <dgm:prSet phldrT="[Текст]"/>
      <dgm:spPr>
        <a:solidFill>
          <a:srgbClr val="2067B3"/>
        </a:solidFill>
      </dgm:spPr>
      <dgm:t>
        <a:bodyPr/>
        <a:lstStyle/>
        <a:p>
          <a:r>
            <a:rPr lang="ru-RU" dirty="0" smtClean="0"/>
            <a:t>18-35 ЛЕТ</a:t>
          </a:r>
          <a:endParaRPr lang="ru-RU" dirty="0"/>
        </a:p>
      </dgm:t>
    </dgm:pt>
    <dgm:pt modelId="{E3B8E9C4-74B6-4735-AA42-B7679375D7A5}" type="sibTrans" cxnId="{724028D7-1516-4621-B843-287951545C61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5A9F3A62-4BFF-4A7F-97C8-D66BD9B8E92C}" type="parTrans" cxnId="{724028D7-1516-4621-B843-287951545C61}">
      <dgm:prSet/>
      <dgm:spPr/>
      <dgm:t>
        <a:bodyPr/>
        <a:lstStyle/>
        <a:p>
          <a:endParaRPr lang="ru-RU"/>
        </a:p>
      </dgm:t>
    </dgm:pt>
    <dgm:pt modelId="{F6A395EF-B65B-44F2-B636-A1C35EBFC300}" type="pres">
      <dgm:prSet presAssocID="{D11A07B1-3C8E-4A6B-959E-49922E072C8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7C21C0-01C5-4A09-A92C-93312A7C2603}" type="pres">
      <dgm:prSet presAssocID="{D5E0663A-AFAD-4C52-B4FC-9EFAE79E659C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82D3A-0D70-435A-BA49-A3E1686377E2}" type="pres">
      <dgm:prSet presAssocID="{D5E0663A-AFAD-4C52-B4FC-9EFAE79E659C}" presName="gear1srcNode" presStyleLbl="node1" presStyleIdx="0" presStyleCnt="3"/>
      <dgm:spPr/>
      <dgm:t>
        <a:bodyPr/>
        <a:lstStyle/>
        <a:p>
          <a:endParaRPr lang="ru-RU"/>
        </a:p>
      </dgm:t>
    </dgm:pt>
    <dgm:pt modelId="{A56EF96D-3A88-4EEB-B0E8-EEBD46D8437D}" type="pres">
      <dgm:prSet presAssocID="{D5E0663A-AFAD-4C52-B4FC-9EFAE79E659C}" presName="gear1dstNode" presStyleLbl="node1" presStyleIdx="0" presStyleCnt="3"/>
      <dgm:spPr/>
      <dgm:t>
        <a:bodyPr/>
        <a:lstStyle/>
        <a:p>
          <a:endParaRPr lang="ru-RU"/>
        </a:p>
      </dgm:t>
    </dgm:pt>
    <dgm:pt modelId="{572E64C2-CC90-4893-B7F5-785DB1ACFAB6}" type="pres">
      <dgm:prSet presAssocID="{D5E0663A-AFAD-4C52-B4FC-9EFAE79E659C}" presName="gear1ch" presStyleLbl="fgAcc1" presStyleIdx="0" presStyleCnt="3" custScaleY="447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377DC-CEF6-4907-A6C7-A87C9D3DCBE4}" type="pres">
      <dgm:prSet presAssocID="{738197F6-A190-404D-AED7-4D03B3694D45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EB2430-0CD4-43B4-A583-312B6CBEC1C1}" type="pres">
      <dgm:prSet presAssocID="{738197F6-A190-404D-AED7-4D03B3694D45}" presName="gear2srcNode" presStyleLbl="node1" presStyleIdx="1" presStyleCnt="3"/>
      <dgm:spPr/>
      <dgm:t>
        <a:bodyPr/>
        <a:lstStyle/>
        <a:p>
          <a:endParaRPr lang="ru-RU"/>
        </a:p>
      </dgm:t>
    </dgm:pt>
    <dgm:pt modelId="{42D07818-CA27-44AE-85BB-CA3A3DA5D498}" type="pres">
      <dgm:prSet presAssocID="{738197F6-A190-404D-AED7-4D03B3694D45}" presName="gear2dstNode" presStyleLbl="node1" presStyleIdx="1" presStyleCnt="3"/>
      <dgm:spPr/>
      <dgm:t>
        <a:bodyPr/>
        <a:lstStyle/>
        <a:p>
          <a:endParaRPr lang="ru-RU"/>
        </a:p>
      </dgm:t>
    </dgm:pt>
    <dgm:pt modelId="{3C9234A2-F000-449E-ACB1-DBA8BC9F93CE}" type="pres">
      <dgm:prSet presAssocID="{738197F6-A190-404D-AED7-4D03B3694D45}" presName="gear2ch" presStyleLbl="fgAcc1" presStyleIdx="1" presStyleCnt="3" custScaleY="54776" custLinFactNeighborX="-35792" custLinFactNeighborY="65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8EBD87-FD68-45B7-BE42-001408C0F669}" type="pres">
      <dgm:prSet presAssocID="{AE455FAC-EA79-4A35-89FD-439DBDA306DB}" presName="gear3" presStyleLbl="node1" presStyleIdx="2" presStyleCnt="3"/>
      <dgm:spPr/>
      <dgm:t>
        <a:bodyPr/>
        <a:lstStyle/>
        <a:p>
          <a:endParaRPr lang="ru-RU"/>
        </a:p>
      </dgm:t>
    </dgm:pt>
    <dgm:pt modelId="{86C78685-A402-4C90-AF8D-34A21F946C43}" type="pres">
      <dgm:prSet presAssocID="{AE455FAC-EA79-4A35-89FD-439DBDA306DB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46CEA6-DF16-4E83-BBAC-7B761056385C}" type="pres">
      <dgm:prSet presAssocID="{AE455FAC-EA79-4A35-89FD-439DBDA306DB}" presName="gear3srcNode" presStyleLbl="node1" presStyleIdx="2" presStyleCnt="3"/>
      <dgm:spPr/>
      <dgm:t>
        <a:bodyPr/>
        <a:lstStyle/>
        <a:p>
          <a:endParaRPr lang="ru-RU"/>
        </a:p>
      </dgm:t>
    </dgm:pt>
    <dgm:pt modelId="{3F0A1F0B-7B84-4B08-BCFE-900727F9663F}" type="pres">
      <dgm:prSet presAssocID="{AE455FAC-EA79-4A35-89FD-439DBDA306DB}" presName="gear3dstNode" presStyleLbl="node1" presStyleIdx="2" presStyleCnt="3"/>
      <dgm:spPr/>
      <dgm:t>
        <a:bodyPr/>
        <a:lstStyle/>
        <a:p>
          <a:endParaRPr lang="ru-RU"/>
        </a:p>
      </dgm:t>
    </dgm:pt>
    <dgm:pt modelId="{9E1D7B80-220D-4249-B57C-4F4DA3EBDC69}" type="pres">
      <dgm:prSet presAssocID="{AE455FAC-EA79-4A35-89FD-439DBDA306DB}" presName="gear3ch" presStyleLbl="fgAcc1" presStyleIdx="2" presStyleCnt="3" custScaleY="54189" custLinFactNeighborX="7342" custLinFactNeighborY="265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97D463-5165-4769-B17B-91B28E60958B}" type="pres">
      <dgm:prSet presAssocID="{F60A5A52-B2E7-48E2-9174-52373FA08E89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91BAA175-8D13-4D93-A657-4D9C47084FE5}" type="pres">
      <dgm:prSet presAssocID="{9AE54E55-6AAC-4755-8DCE-F0540BACCBCB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24BB314F-C99E-4E3A-9287-0438E27F147A}" type="pres">
      <dgm:prSet presAssocID="{E3B8E9C4-74B6-4735-AA42-B7679375D7A5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5B9EC2B8-D6FF-47D2-A2D4-736E8EB349A0}" type="presOf" srcId="{E3B8E9C4-74B6-4735-AA42-B7679375D7A5}" destId="{24BB314F-C99E-4E3A-9287-0438E27F147A}" srcOrd="0" destOrd="0" presId="urn:microsoft.com/office/officeart/2005/8/layout/gear1"/>
    <dgm:cxn modelId="{0CE252B1-0ECD-4A38-AA3F-0DA35BE0C4A7}" type="presOf" srcId="{738197F6-A190-404D-AED7-4D03B3694D45}" destId="{E94377DC-CEF6-4907-A6C7-A87C9D3DCBE4}" srcOrd="0" destOrd="0" presId="urn:microsoft.com/office/officeart/2005/8/layout/gear1"/>
    <dgm:cxn modelId="{34F0296D-420F-45D7-A807-E47F7827D450}" type="presOf" srcId="{D5E0663A-AFAD-4C52-B4FC-9EFAE79E659C}" destId="{377C21C0-01C5-4A09-A92C-93312A7C2603}" srcOrd="0" destOrd="0" presId="urn:microsoft.com/office/officeart/2005/8/layout/gear1"/>
    <dgm:cxn modelId="{018DD0AE-CCB7-4258-BB2A-20F61149C1CE}" type="presOf" srcId="{AE455FAC-EA79-4A35-89FD-439DBDA306DB}" destId="{86C78685-A402-4C90-AF8D-34A21F946C43}" srcOrd="1" destOrd="0" presId="urn:microsoft.com/office/officeart/2005/8/layout/gear1"/>
    <dgm:cxn modelId="{6647722C-1273-4419-B748-FE4863863044}" type="presOf" srcId="{AE455FAC-EA79-4A35-89FD-439DBDA306DB}" destId="{3F0A1F0B-7B84-4B08-BCFE-900727F9663F}" srcOrd="3" destOrd="0" presId="urn:microsoft.com/office/officeart/2005/8/layout/gear1"/>
    <dgm:cxn modelId="{194ABF2C-D521-48FA-8240-4133073F23F9}" type="presOf" srcId="{738197F6-A190-404D-AED7-4D03B3694D45}" destId="{FBEB2430-0CD4-43B4-A583-312B6CBEC1C1}" srcOrd="1" destOrd="0" presId="urn:microsoft.com/office/officeart/2005/8/layout/gear1"/>
    <dgm:cxn modelId="{CB5DD89C-D325-479D-8922-E6A1B53F9E31}" type="presOf" srcId="{AE455FAC-EA79-4A35-89FD-439DBDA306DB}" destId="{5D46CEA6-DF16-4E83-BBAC-7B761056385C}" srcOrd="2" destOrd="0" presId="urn:microsoft.com/office/officeart/2005/8/layout/gear1"/>
    <dgm:cxn modelId="{EFD3C514-E0FB-40C5-8DD1-52D18B976275}" type="presOf" srcId="{AE455FAC-EA79-4A35-89FD-439DBDA306DB}" destId="{CA8EBD87-FD68-45B7-BE42-001408C0F669}" srcOrd="0" destOrd="0" presId="urn:microsoft.com/office/officeart/2005/8/layout/gear1"/>
    <dgm:cxn modelId="{6DE612E3-BDD7-4571-9076-A32E6D42216C}" type="presOf" srcId="{F60A5A52-B2E7-48E2-9174-52373FA08E89}" destId="{D397D463-5165-4769-B17B-91B28E60958B}" srcOrd="0" destOrd="0" presId="urn:microsoft.com/office/officeart/2005/8/layout/gear1"/>
    <dgm:cxn modelId="{B9A83752-41F7-4BEB-90D3-19ED2ACFC5E6}" srcId="{AE455FAC-EA79-4A35-89FD-439DBDA306DB}" destId="{43A8D6B9-CA57-4094-A9A4-8287253A672E}" srcOrd="0" destOrd="0" parTransId="{F2C38D4B-4723-4093-A25B-1A96A5D42A49}" sibTransId="{FF37C3B3-9D0F-456D-B292-83E60836E170}"/>
    <dgm:cxn modelId="{552CE9B2-D8D8-41B6-A34C-34E862E970A4}" type="presOf" srcId="{D11A07B1-3C8E-4A6B-959E-49922E072C8F}" destId="{F6A395EF-B65B-44F2-B636-A1C35EBFC300}" srcOrd="0" destOrd="0" presId="urn:microsoft.com/office/officeart/2005/8/layout/gear1"/>
    <dgm:cxn modelId="{00885048-06C2-4347-830C-1B255A8773E5}" srcId="{D11A07B1-3C8E-4A6B-959E-49922E072C8F}" destId="{D5E0663A-AFAD-4C52-B4FC-9EFAE79E659C}" srcOrd="0" destOrd="0" parTransId="{F92C12CA-8D4D-436C-B577-207A37657117}" sibTransId="{F60A5A52-B2E7-48E2-9174-52373FA08E89}"/>
    <dgm:cxn modelId="{706EDDED-5006-4637-ACCD-384BD4C795A5}" srcId="{738197F6-A190-404D-AED7-4D03B3694D45}" destId="{FC5BEA65-973D-4187-8F25-7AD14344B457}" srcOrd="0" destOrd="0" parTransId="{68C99930-2810-49D4-A104-5841914366E9}" sibTransId="{03B06853-CB60-4DB0-9D97-12D8E3F7F120}"/>
    <dgm:cxn modelId="{0224B85F-F5F1-41DC-AC11-D1B9FDA16572}" type="presOf" srcId="{39A1E6AB-863A-4BD5-846E-2AC1F1497CE5}" destId="{572E64C2-CC90-4893-B7F5-785DB1ACFAB6}" srcOrd="0" destOrd="0" presId="urn:microsoft.com/office/officeart/2005/8/layout/gear1"/>
    <dgm:cxn modelId="{1F86CB3C-2353-44E9-9EAC-49D4FAAAE66C}" srcId="{D5E0663A-AFAD-4C52-B4FC-9EFAE79E659C}" destId="{39A1E6AB-863A-4BD5-846E-2AC1F1497CE5}" srcOrd="0" destOrd="0" parTransId="{746C1B32-06FE-4D91-89D5-DE2BB35FC1E0}" sibTransId="{39FCB469-5F03-4B83-A16D-F8401064FF14}"/>
    <dgm:cxn modelId="{DD95BA9C-C3E5-4EB7-97E4-D3862915A4A5}" type="presOf" srcId="{FC5BEA65-973D-4187-8F25-7AD14344B457}" destId="{3C9234A2-F000-449E-ACB1-DBA8BC9F93CE}" srcOrd="0" destOrd="0" presId="urn:microsoft.com/office/officeart/2005/8/layout/gear1"/>
    <dgm:cxn modelId="{6E8E3BA0-20E0-4490-8927-A160B33DB47A}" type="presOf" srcId="{D5E0663A-AFAD-4C52-B4FC-9EFAE79E659C}" destId="{40082D3A-0D70-435A-BA49-A3E1686377E2}" srcOrd="1" destOrd="0" presId="urn:microsoft.com/office/officeart/2005/8/layout/gear1"/>
    <dgm:cxn modelId="{61E39DD5-C93F-4B22-984A-ACA69CEC95DD}" type="presOf" srcId="{738197F6-A190-404D-AED7-4D03B3694D45}" destId="{42D07818-CA27-44AE-85BB-CA3A3DA5D498}" srcOrd="2" destOrd="0" presId="urn:microsoft.com/office/officeart/2005/8/layout/gear1"/>
    <dgm:cxn modelId="{2C5A0F61-0E16-475A-AFCB-68A5A3F966E6}" type="presOf" srcId="{43A8D6B9-CA57-4094-A9A4-8287253A672E}" destId="{9E1D7B80-220D-4249-B57C-4F4DA3EBDC69}" srcOrd="0" destOrd="0" presId="urn:microsoft.com/office/officeart/2005/8/layout/gear1"/>
    <dgm:cxn modelId="{89843FFE-90C4-42DD-9674-CFDCF98EBFF4}" srcId="{D11A07B1-3C8E-4A6B-959E-49922E072C8F}" destId="{738197F6-A190-404D-AED7-4D03B3694D45}" srcOrd="1" destOrd="0" parTransId="{51661469-2AD3-4866-94A8-2B13EAE900AF}" sibTransId="{9AE54E55-6AAC-4755-8DCE-F0540BACCBCB}"/>
    <dgm:cxn modelId="{22777265-29E7-417B-B559-E325D5DEFB8E}" type="presOf" srcId="{9AE54E55-6AAC-4755-8DCE-F0540BACCBCB}" destId="{91BAA175-8D13-4D93-A657-4D9C47084FE5}" srcOrd="0" destOrd="0" presId="urn:microsoft.com/office/officeart/2005/8/layout/gear1"/>
    <dgm:cxn modelId="{724028D7-1516-4621-B843-287951545C61}" srcId="{D11A07B1-3C8E-4A6B-959E-49922E072C8F}" destId="{AE455FAC-EA79-4A35-89FD-439DBDA306DB}" srcOrd="2" destOrd="0" parTransId="{5A9F3A62-4BFF-4A7F-97C8-D66BD9B8E92C}" sibTransId="{E3B8E9C4-74B6-4735-AA42-B7679375D7A5}"/>
    <dgm:cxn modelId="{1D41A654-BCED-4A22-80C8-055F9CD60C1F}" type="presOf" srcId="{D5E0663A-AFAD-4C52-B4FC-9EFAE79E659C}" destId="{A56EF96D-3A88-4EEB-B0E8-EEBD46D8437D}" srcOrd="2" destOrd="0" presId="urn:microsoft.com/office/officeart/2005/8/layout/gear1"/>
    <dgm:cxn modelId="{2DD1F4DC-E75E-4DA0-9255-6E24A40ED9F1}" type="presParOf" srcId="{F6A395EF-B65B-44F2-B636-A1C35EBFC300}" destId="{377C21C0-01C5-4A09-A92C-93312A7C2603}" srcOrd="0" destOrd="0" presId="urn:microsoft.com/office/officeart/2005/8/layout/gear1"/>
    <dgm:cxn modelId="{1BEF432C-140B-4B39-8615-E533BC8D6E35}" type="presParOf" srcId="{F6A395EF-B65B-44F2-B636-A1C35EBFC300}" destId="{40082D3A-0D70-435A-BA49-A3E1686377E2}" srcOrd="1" destOrd="0" presId="urn:microsoft.com/office/officeart/2005/8/layout/gear1"/>
    <dgm:cxn modelId="{9BD4D6F1-CB07-4FC7-99C3-55AB90DABDC6}" type="presParOf" srcId="{F6A395EF-B65B-44F2-B636-A1C35EBFC300}" destId="{A56EF96D-3A88-4EEB-B0E8-EEBD46D8437D}" srcOrd="2" destOrd="0" presId="urn:microsoft.com/office/officeart/2005/8/layout/gear1"/>
    <dgm:cxn modelId="{13E3512D-951E-45FC-B13F-ADF2F3C862F3}" type="presParOf" srcId="{F6A395EF-B65B-44F2-B636-A1C35EBFC300}" destId="{572E64C2-CC90-4893-B7F5-785DB1ACFAB6}" srcOrd="3" destOrd="0" presId="urn:microsoft.com/office/officeart/2005/8/layout/gear1"/>
    <dgm:cxn modelId="{354C3D90-1525-47A7-9610-5E21F82A5547}" type="presParOf" srcId="{F6A395EF-B65B-44F2-B636-A1C35EBFC300}" destId="{E94377DC-CEF6-4907-A6C7-A87C9D3DCBE4}" srcOrd="4" destOrd="0" presId="urn:microsoft.com/office/officeart/2005/8/layout/gear1"/>
    <dgm:cxn modelId="{66C2CD2F-728E-42B6-8C23-988B8B59374F}" type="presParOf" srcId="{F6A395EF-B65B-44F2-B636-A1C35EBFC300}" destId="{FBEB2430-0CD4-43B4-A583-312B6CBEC1C1}" srcOrd="5" destOrd="0" presId="urn:microsoft.com/office/officeart/2005/8/layout/gear1"/>
    <dgm:cxn modelId="{B582B92C-BB67-40DA-9B60-883CA9A6AA76}" type="presParOf" srcId="{F6A395EF-B65B-44F2-B636-A1C35EBFC300}" destId="{42D07818-CA27-44AE-85BB-CA3A3DA5D498}" srcOrd="6" destOrd="0" presId="urn:microsoft.com/office/officeart/2005/8/layout/gear1"/>
    <dgm:cxn modelId="{8014DB8F-D289-4939-BB50-42EC36ED4E9F}" type="presParOf" srcId="{F6A395EF-B65B-44F2-B636-A1C35EBFC300}" destId="{3C9234A2-F000-449E-ACB1-DBA8BC9F93CE}" srcOrd="7" destOrd="0" presId="urn:microsoft.com/office/officeart/2005/8/layout/gear1"/>
    <dgm:cxn modelId="{B6DCF46D-49D8-431B-98AC-D2F07C372AA6}" type="presParOf" srcId="{F6A395EF-B65B-44F2-B636-A1C35EBFC300}" destId="{CA8EBD87-FD68-45B7-BE42-001408C0F669}" srcOrd="8" destOrd="0" presId="urn:microsoft.com/office/officeart/2005/8/layout/gear1"/>
    <dgm:cxn modelId="{E7F8F8E1-B291-43F9-89B1-55F3CE108937}" type="presParOf" srcId="{F6A395EF-B65B-44F2-B636-A1C35EBFC300}" destId="{86C78685-A402-4C90-AF8D-34A21F946C43}" srcOrd="9" destOrd="0" presId="urn:microsoft.com/office/officeart/2005/8/layout/gear1"/>
    <dgm:cxn modelId="{69DA3996-9803-4A1C-A95B-F1FAA4DC9748}" type="presParOf" srcId="{F6A395EF-B65B-44F2-B636-A1C35EBFC300}" destId="{5D46CEA6-DF16-4E83-BBAC-7B761056385C}" srcOrd="10" destOrd="0" presId="urn:microsoft.com/office/officeart/2005/8/layout/gear1"/>
    <dgm:cxn modelId="{9519AAEA-040D-4DC6-8865-8F016806E632}" type="presParOf" srcId="{F6A395EF-B65B-44F2-B636-A1C35EBFC300}" destId="{3F0A1F0B-7B84-4B08-BCFE-900727F9663F}" srcOrd="11" destOrd="0" presId="urn:microsoft.com/office/officeart/2005/8/layout/gear1"/>
    <dgm:cxn modelId="{30C910D0-0307-4855-8327-4B165C72ABCB}" type="presParOf" srcId="{F6A395EF-B65B-44F2-B636-A1C35EBFC300}" destId="{9E1D7B80-220D-4249-B57C-4F4DA3EBDC69}" srcOrd="12" destOrd="0" presId="urn:microsoft.com/office/officeart/2005/8/layout/gear1"/>
    <dgm:cxn modelId="{29C60438-D377-4536-B8EC-423B59F9D0F3}" type="presParOf" srcId="{F6A395EF-B65B-44F2-B636-A1C35EBFC300}" destId="{D397D463-5165-4769-B17B-91B28E60958B}" srcOrd="13" destOrd="0" presId="urn:microsoft.com/office/officeart/2005/8/layout/gear1"/>
    <dgm:cxn modelId="{DFFDD857-B562-49C2-BE7F-8847D71DC11F}" type="presParOf" srcId="{F6A395EF-B65B-44F2-B636-A1C35EBFC300}" destId="{91BAA175-8D13-4D93-A657-4D9C47084FE5}" srcOrd="14" destOrd="0" presId="urn:microsoft.com/office/officeart/2005/8/layout/gear1"/>
    <dgm:cxn modelId="{F7B4FA1E-FC5A-446C-BEFF-85E830BA599D}" type="presParOf" srcId="{F6A395EF-B65B-44F2-B636-A1C35EBFC300}" destId="{24BB314F-C99E-4E3A-9287-0438E27F147A}" srcOrd="15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688E2E-3AB2-4D11-8128-7CD80759FE7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F629B6-7F9B-4FF1-A17D-33A2D459AB09}">
      <dgm:prSet phldrT="[Текст]" custT="1"/>
      <dgm:spPr>
        <a:solidFill>
          <a:srgbClr val="2067B3"/>
        </a:solidFill>
      </dgm:spPr>
      <dgm:t>
        <a:bodyPr/>
        <a:lstStyle/>
        <a:p>
          <a:pPr algn="ctr"/>
          <a:r>
            <a:rPr lang="ru-RU" sz="3200" dirty="0" smtClean="0">
              <a:solidFill>
                <a:srgbClr val="FFFFFF"/>
              </a:solidFill>
            </a:rPr>
            <a:t>1</a:t>
          </a:r>
          <a:endParaRPr lang="ru-RU" sz="3200" dirty="0">
            <a:solidFill>
              <a:srgbClr val="FFFFFF"/>
            </a:solidFill>
          </a:endParaRPr>
        </a:p>
      </dgm:t>
    </dgm:pt>
    <dgm:pt modelId="{423CF34E-ACD2-4B24-91FC-8AF25B392873}" type="parTrans" cxnId="{E524F5C8-C8F6-4912-8FA7-83E6E43AC5B7}">
      <dgm:prSet/>
      <dgm:spPr/>
      <dgm:t>
        <a:bodyPr/>
        <a:lstStyle/>
        <a:p>
          <a:endParaRPr lang="ru-RU"/>
        </a:p>
      </dgm:t>
    </dgm:pt>
    <dgm:pt modelId="{DD8A1006-6AB6-494A-8907-E1F95FA4DE69}" type="sibTrans" cxnId="{E524F5C8-C8F6-4912-8FA7-83E6E43AC5B7}">
      <dgm:prSet/>
      <dgm:spPr/>
      <dgm:t>
        <a:bodyPr/>
        <a:lstStyle/>
        <a:p>
          <a:endParaRPr lang="ru-RU"/>
        </a:p>
      </dgm:t>
    </dgm:pt>
    <dgm:pt modelId="{B27717F2-4289-4F6E-9FC9-E58E90649E99}">
      <dgm:prSet phldrT="[Текст]" custT="1"/>
      <dgm:spPr>
        <a:solidFill>
          <a:srgbClr val="2067B3"/>
        </a:solidFill>
      </dgm:spPr>
      <dgm:t>
        <a:bodyPr/>
        <a:lstStyle/>
        <a:p>
          <a:pPr algn="ctr"/>
          <a:r>
            <a:rPr lang="ru-RU" sz="3200" dirty="0" smtClean="0">
              <a:solidFill>
                <a:srgbClr val="FFFFFF"/>
              </a:solidFill>
            </a:rPr>
            <a:t>2</a:t>
          </a:r>
          <a:endParaRPr lang="ru-RU" sz="3200" dirty="0">
            <a:solidFill>
              <a:srgbClr val="FFFFFF"/>
            </a:solidFill>
          </a:endParaRPr>
        </a:p>
      </dgm:t>
    </dgm:pt>
    <dgm:pt modelId="{3D106AC6-DB24-42D6-A418-E16F1CFE7945}" type="parTrans" cxnId="{1CFA5C8C-D12E-448D-8AFE-76EA67374509}">
      <dgm:prSet/>
      <dgm:spPr/>
      <dgm:t>
        <a:bodyPr/>
        <a:lstStyle/>
        <a:p>
          <a:endParaRPr lang="ru-RU"/>
        </a:p>
      </dgm:t>
    </dgm:pt>
    <dgm:pt modelId="{6699025F-981E-4DD3-86B0-FD69A65A4A3F}" type="sibTrans" cxnId="{1CFA5C8C-D12E-448D-8AFE-76EA67374509}">
      <dgm:prSet/>
      <dgm:spPr/>
      <dgm:t>
        <a:bodyPr/>
        <a:lstStyle/>
        <a:p>
          <a:endParaRPr lang="ru-RU"/>
        </a:p>
      </dgm:t>
    </dgm:pt>
    <dgm:pt modelId="{760E78AC-2482-495A-AAA0-302D1CA58709}">
      <dgm:prSet phldrT="[Текст]" custT="1"/>
      <dgm:spPr>
        <a:solidFill>
          <a:srgbClr val="2067B3"/>
        </a:solidFill>
      </dgm:spPr>
      <dgm:t>
        <a:bodyPr/>
        <a:lstStyle/>
        <a:p>
          <a:pPr algn="ctr"/>
          <a:r>
            <a:rPr lang="ru-RU" sz="3200" dirty="0" smtClean="0">
              <a:solidFill>
                <a:srgbClr val="FFFFFF"/>
              </a:solidFill>
            </a:rPr>
            <a:t>3</a:t>
          </a:r>
          <a:endParaRPr lang="ru-RU" sz="3200" dirty="0">
            <a:solidFill>
              <a:srgbClr val="FFFFFF"/>
            </a:solidFill>
          </a:endParaRPr>
        </a:p>
      </dgm:t>
    </dgm:pt>
    <dgm:pt modelId="{65DA5165-40E4-4FBC-B4C1-A60573EA5FDE}" type="parTrans" cxnId="{8F93FF19-B88D-4AE9-BC41-72125DBA44F8}">
      <dgm:prSet/>
      <dgm:spPr/>
      <dgm:t>
        <a:bodyPr/>
        <a:lstStyle/>
        <a:p>
          <a:endParaRPr lang="ru-RU"/>
        </a:p>
      </dgm:t>
    </dgm:pt>
    <dgm:pt modelId="{8C91EA7F-A713-4FF1-A76F-762C9C2AA930}" type="sibTrans" cxnId="{8F93FF19-B88D-4AE9-BC41-72125DBA44F8}">
      <dgm:prSet/>
      <dgm:spPr/>
      <dgm:t>
        <a:bodyPr/>
        <a:lstStyle/>
        <a:p>
          <a:endParaRPr lang="ru-RU"/>
        </a:p>
      </dgm:t>
    </dgm:pt>
    <dgm:pt modelId="{1C32717B-2139-4185-8797-87F3B16A43A4}">
      <dgm:prSet/>
      <dgm:spPr/>
      <dgm:t>
        <a:bodyPr/>
        <a:lstStyle/>
        <a:p>
          <a:r>
            <a:rPr lang="ru-RU" dirty="0" smtClean="0"/>
            <a:t>Пример текста</a:t>
          </a:r>
          <a:endParaRPr lang="ru-RU" dirty="0"/>
        </a:p>
      </dgm:t>
    </dgm:pt>
    <dgm:pt modelId="{BC02C3EB-1864-4676-94A3-BE375F0B098E}" type="parTrans" cxnId="{2A8D29E7-8D02-4AD6-9200-BA724BF5B037}">
      <dgm:prSet/>
      <dgm:spPr/>
      <dgm:t>
        <a:bodyPr/>
        <a:lstStyle/>
        <a:p>
          <a:endParaRPr lang="ru-RU"/>
        </a:p>
      </dgm:t>
    </dgm:pt>
    <dgm:pt modelId="{56E91025-3361-4B46-BC42-1F26E28285FE}" type="sibTrans" cxnId="{2A8D29E7-8D02-4AD6-9200-BA724BF5B037}">
      <dgm:prSet/>
      <dgm:spPr/>
      <dgm:t>
        <a:bodyPr/>
        <a:lstStyle/>
        <a:p>
          <a:endParaRPr lang="ru-RU"/>
        </a:p>
      </dgm:t>
    </dgm:pt>
    <dgm:pt modelId="{E62EA0D7-4A75-4DEA-BE44-5FFE88D2F08B}">
      <dgm:prSet/>
      <dgm:spPr/>
      <dgm:t>
        <a:bodyPr/>
        <a:lstStyle/>
        <a:p>
          <a:r>
            <a:rPr lang="ru-RU" dirty="0" smtClean="0"/>
            <a:t>Пример текста</a:t>
          </a:r>
          <a:endParaRPr lang="ru-RU" dirty="0"/>
        </a:p>
      </dgm:t>
    </dgm:pt>
    <dgm:pt modelId="{D05B6645-F07B-4413-A901-C4769E47EF94}" type="parTrans" cxnId="{EF7247E2-8C14-436E-8ACD-4DC9314380C5}">
      <dgm:prSet/>
      <dgm:spPr/>
      <dgm:t>
        <a:bodyPr/>
        <a:lstStyle/>
        <a:p>
          <a:endParaRPr lang="ru-RU"/>
        </a:p>
      </dgm:t>
    </dgm:pt>
    <dgm:pt modelId="{BDF93997-7FC9-4CB3-9313-6AE8181A141D}" type="sibTrans" cxnId="{EF7247E2-8C14-436E-8ACD-4DC9314380C5}">
      <dgm:prSet/>
      <dgm:spPr/>
      <dgm:t>
        <a:bodyPr/>
        <a:lstStyle/>
        <a:p>
          <a:endParaRPr lang="ru-RU"/>
        </a:p>
      </dgm:t>
    </dgm:pt>
    <dgm:pt modelId="{1EAB57C6-28BE-4C75-A6C1-0F1B801CB9B1}">
      <dgm:prSet/>
      <dgm:spPr/>
      <dgm:t>
        <a:bodyPr/>
        <a:lstStyle/>
        <a:p>
          <a:r>
            <a:rPr lang="ru-RU" dirty="0" smtClean="0"/>
            <a:t>Пример текста</a:t>
          </a:r>
          <a:endParaRPr lang="ru-RU" dirty="0"/>
        </a:p>
      </dgm:t>
    </dgm:pt>
    <dgm:pt modelId="{C63E47C2-CA4F-49B1-B28D-BFDCA5A41370}" type="sibTrans" cxnId="{A64974DA-05C3-4293-A56A-5DED00344EE0}">
      <dgm:prSet/>
      <dgm:spPr/>
      <dgm:t>
        <a:bodyPr/>
        <a:lstStyle/>
        <a:p>
          <a:endParaRPr lang="ru-RU"/>
        </a:p>
      </dgm:t>
    </dgm:pt>
    <dgm:pt modelId="{BA1F2B7A-708A-4521-9EE0-442F5291A6CA}" type="parTrans" cxnId="{A64974DA-05C3-4293-A56A-5DED00344EE0}">
      <dgm:prSet/>
      <dgm:spPr/>
      <dgm:t>
        <a:bodyPr/>
        <a:lstStyle/>
        <a:p>
          <a:endParaRPr lang="ru-RU"/>
        </a:p>
      </dgm:t>
    </dgm:pt>
    <dgm:pt modelId="{FBAFE879-0DB0-4695-9DD8-A9D60DC581EA}">
      <dgm:prSet/>
      <dgm:spPr/>
      <dgm:t>
        <a:bodyPr/>
        <a:lstStyle/>
        <a:p>
          <a:r>
            <a:rPr lang="ru-RU" dirty="0" smtClean="0"/>
            <a:t>Пример текста </a:t>
          </a:r>
          <a:r>
            <a:rPr lang="ru-RU" b="1" dirty="0" smtClean="0">
              <a:solidFill>
                <a:srgbClr val="2067B3"/>
              </a:solidFill>
            </a:rPr>
            <a:t>с текстовым маркером</a:t>
          </a:r>
          <a:endParaRPr lang="ru-RU" b="1" dirty="0">
            <a:solidFill>
              <a:srgbClr val="2067B3"/>
            </a:solidFill>
          </a:endParaRPr>
        </a:p>
      </dgm:t>
    </dgm:pt>
    <dgm:pt modelId="{4A948E67-948E-4306-9475-FDB57B0C25C6}" type="parTrans" cxnId="{B13614BF-9836-46FB-B492-3FE7A9884EB3}">
      <dgm:prSet/>
      <dgm:spPr/>
      <dgm:t>
        <a:bodyPr/>
        <a:lstStyle/>
        <a:p>
          <a:endParaRPr lang="ru-RU"/>
        </a:p>
      </dgm:t>
    </dgm:pt>
    <dgm:pt modelId="{363ED35F-EEF8-48B2-8F18-ED33504B9FAA}" type="sibTrans" cxnId="{B13614BF-9836-46FB-B492-3FE7A9884EB3}">
      <dgm:prSet/>
      <dgm:spPr/>
      <dgm:t>
        <a:bodyPr/>
        <a:lstStyle/>
        <a:p>
          <a:endParaRPr lang="ru-RU"/>
        </a:p>
      </dgm:t>
    </dgm:pt>
    <dgm:pt modelId="{5ED8DFB7-B611-46BE-9378-3E7D89F55258}" type="pres">
      <dgm:prSet presAssocID="{64688E2E-3AB2-4D11-8128-7CD80759FE7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72669C-91EE-4494-851B-48897D173C13}" type="pres">
      <dgm:prSet presAssocID="{3DF629B6-7F9B-4FF1-A17D-33A2D459AB09}" presName="parentLin" presStyleCnt="0"/>
      <dgm:spPr/>
    </dgm:pt>
    <dgm:pt modelId="{7393312A-715F-4C73-BED3-BF52D6F55A19}" type="pres">
      <dgm:prSet presAssocID="{3DF629B6-7F9B-4FF1-A17D-33A2D459AB0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43E2BE8-C369-4DA9-B5C9-2ED8BF7776CC}" type="pres">
      <dgm:prSet presAssocID="{3DF629B6-7F9B-4FF1-A17D-33A2D459AB09}" presName="parentText" presStyleLbl="node1" presStyleIdx="0" presStyleCnt="3" custScaleX="14165" custScaleY="87108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732CADD-FE50-459F-ACD3-2C6CB8053E64}" type="pres">
      <dgm:prSet presAssocID="{3DF629B6-7F9B-4FF1-A17D-33A2D459AB09}" presName="negativeSpace" presStyleCnt="0"/>
      <dgm:spPr/>
    </dgm:pt>
    <dgm:pt modelId="{F08C0A1B-AAEB-4364-BBF8-35F865AEA241}" type="pres">
      <dgm:prSet presAssocID="{3DF629B6-7F9B-4FF1-A17D-33A2D459AB09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5D3CB8-52F1-4C48-BC8C-7489BA59162E}" type="pres">
      <dgm:prSet presAssocID="{DD8A1006-6AB6-494A-8907-E1F95FA4DE69}" presName="spaceBetweenRectangles" presStyleCnt="0"/>
      <dgm:spPr/>
    </dgm:pt>
    <dgm:pt modelId="{4E801926-B339-4189-BCE9-E74C0B5E7D38}" type="pres">
      <dgm:prSet presAssocID="{B27717F2-4289-4F6E-9FC9-E58E90649E99}" presName="parentLin" presStyleCnt="0"/>
      <dgm:spPr/>
    </dgm:pt>
    <dgm:pt modelId="{392C026E-147E-4B4E-A9C7-B3A77CCC35CD}" type="pres">
      <dgm:prSet presAssocID="{B27717F2-4289-4F6E-9FC9-E58E90649E9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B8EE264-5DAD-4FE4-A275-BEB35E040CD0}" type="pres">
      <dgm:prSet presAssocID="{B27717F2-4289-4F6E-9FC9-E58E90649E99}" presName="parentText" presStyleLbl="node1" presStyleIdx="1" presStyleCnt="3" custScaleX="14165" custScaleY="85082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B6BECFB0-9F75-4D49-9697-19854B0CD598}" type="pres">
      <dgm:prSet presAssocID="{B27717F2-4289-4F6E-9FC9-E58E90649E99}" presName="negativeSpace" presStyleCnt="0"/>
      <dgm:spPr/>
    </dgm:pt>
    <dgm:pt modelId="{C2F07701-438C-4EC4-9DE3-5862A32833D7}" type="pres">
      <dgm:prSet presAssocID="{B27717F2-4289-4F6E-9FC9-E58E90649E99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0323BB-3A10-43A2-97F1-FF611381CE91}" type="pres">
      <dgm:prSet presAssocID="{6699025F-981E-4DD3-86B0-FD69A65A4A3F}" presName="spaceBetweenRectangles" presStyleCnt="0"/>
      <dgm:spPr/>
    </dgm:pt>
    <dgm:pt modelId="{0D174885-B475-4CA8-B14E-3F3AEE92D256}" type="pres">
      <dgm:prSet presAssocID="{760E78AC-2482-495A-AAA0-302D1CA58709}" presName="parentLin" presStyleCnt="0"/>
      <dgm:spPr/>
    </dgm:pt>
    <dgm:pt modelId="{2A83B1F8-65A7-4DC7-B41C-4F0791196CEE}" type="pres">
      <dgm:prSet presAssocID="{760E78AC-2482-495A-AAA0-302D1CA5870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4AEEBD1-6A05-4393-B8D0-EDDAF9A72005}" type="pres">
      <dgm:prSet presAssocID="{760E78AC-2482-495A-AAA0-302D1CA58709}" presName="parentText" presStyleLbl="node1" presStyleIdx="2" presStyleCnt="3" custScaleX="14165" custScaleY="87108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C16BEB8-33E3-4E2B-A235-6C0C8703E8A0}" type="pres">
      <dgm:prSet presAssocID="{760E78AC-2482-495A-AAA0-302D1CA58709}" presName="negativeSpace" presStyleCnt="0"/>
      <dgm:spPr/>
    </dgm:pt>
    <dgm:pt modelId="{98E7F9C4-EF9F-4AF0-BAF4-801583597F5E}" type="pres">
      <dgm:prSet presAssocID="{760E78AC-2482-495A-AAA0-302D1CA58709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24F5C8-C8F6-4912-8FA7-83E6E43AC5B7}" srcId="{64688E2E-3AB2-4D11-8128-7CD80759FE7D}" destId="{3DF629B6-7F9B-4FF1-A17D-33A2D459AB09}" srcOrd="0" destOrd="0" parTransId="{423CF34E-ACD2-4B24-91FC-8AF25B392873}" sibTransId="{DD8A1006-6AB6-494A-8907-E1F95FA4DE69}"/>
    <dgm:cxn modelId="{1CFA5C8C-D12E-448D-8AFE-76EA67374509}" srcId="{64688E2E-3AB2-4D11-8128-7CD80759FE7D}" destId="{B27717F2-4289-4F6E-9FC9-E58E90649E99}" srcOrd="1" destOrd="0" parTransId="{3D106AC6-DB24-42D6-A418-E16F1CFE7945}" sibTransId="{6699025F-981E-4DD3-86B0-FD69A65A4A3F}"/>
    <dgm:cxn modelId="{E29C79B6-0AA1-4997-8F56-4B723304F4E1}" type="presOf" srcId="{3DF629B6-7F9B-4FF1-A17D-33A2D459AB09}" destId="{7393312A-715F-4C73-BED3-BF52D6F55A19}" srcOrd="0" destOrd="0" presId="urn:microsoft.com/office/officeart/2005/8/layout/list1"/>
    <dgm:cxn modelId="{EF7247E2-8C14-436E-8ACD-4DC9314380C5}" srcId="{760E78AC-2482-495A-AAA0-302D1CA58709}" destId="{E62EA0D7-4A75-4DEA-BE44-5FFE88D2F08B}" srcOrd="0" destOrd="0" parTransId="{D05B6645-F07B-4413-A901-C4769E47EF94}" sibTransId="{BDF93997-7FC9-4CB3-9313-6AE8181A141D}"/>
    <dgm:cxn modelId="{D34CB03F-0C3E-4C0F-99B0-53647EB8CBBD}" type="presOf" srcId="{760E78AC-2482-495A-AAA0-302D1CA58709}" destId="{2A83B1F8-65A7-4DC7-B41C-4F0791196CEE}" srcOrd="0" destOrd="0" presId="urn:microsoft.com/office/officeart/2005/8/layout/list1"/>
    <dgm:cxn modelId="{5E7F18AC-672F-4FA8-BEB7-3F7BF20F5889}" type="presOf" srcId="{B27717F2-4289-4F6E-9FC9-E58E90649E99}" destId="{392C026E-147E-4B4E-A9C7-B3A77CCC35CD}" srcOrd="0" destOrd="0" presId="urn:microsoft.com/office/officeart/2005/8/layout/list1"/>
    <dgm:cxn modelId="{FC74E7B0-AD26-42CB-89E8-0835C7F3B3C4}" type="presOf" srcId="{FBAFE879-0DB0-4695-9DD8-A9D60DC581EA}" destId="{F08C0A1B-AAEB-4364-BBF8-35F865AEA241}" srcOrd="0" destOrd="1" presId="urn:microsoft.com/office/officeart/2005/8/layout/list1"/>
    <dgm:cxn modelId="{E62DEF80-0B5A-47EF-8AEC-4F21638A7230}" type="presOf" srcId="{760E78AC-2482-495A-AAA0-302D1CA58709}" destId="{54AEEBD1-6A05-4393-B8D0-EDDAF9A72005}" srcOrd="1" destOrd="0" presId="urn:microsoft.com/office/officeart/2005/8/layout/list1"/>
    <dgm:cxn modelId="{08DF7E5B-E43D-4B9C-9638-9E1DCDEAAB95}" type="presOf" srcId="{64688E2E-3AB2-4D11-8128-7CD80759FE7D}" destId="{5ED8DFB7-B611-46BE-9378-3E7D89F55258}" srcOrd="0" destOrd="0" presId="urn:microsoft.com/office/officeart/2005/8/layout/list1"/>
    <dgm:cxn modelId="{8822FF99-709E-40D6-ADC6-170E60FFF181}" type="presOf" srcId="{E62EA0D7-4A75-4DEA-BE44-5FFE88D2F08B}" destId="{98E7F9C4-EF9F-4AF0-BAF4-801583597F5E}" srcOrd="0" destOrd="0" presId="urn:microsoft.com/office/officeart/2005/8/layout/list1"/>
    <dgm:cxn modelId="{3C1EC607-C284-4082-A029-7FA043E01713}" type="presOf" srcId="{3DF629B6-7F9B-4FF1-A17D-33A2D459AB09}" destId="{243E2BE8-C369-4DA9-B5C9-2ED8BF7776CC}" srcOrd="1" destOrd="0" presId="urn:microsoft.com/office/officeart/2005/8/layout/list1"/>
    <dgm:cxn modelId="{A64974DA-05C3-4293-A56A-5DED00344EE0}" srcId="{3DF629B6-7F9B-4FF1-A17D-33A2D459AB09}" destId="{1EAB57C6-28BE-4C75-A6C1-0F1B801CB9B1}" srcOrd="0" destOrd="0" parTransId="{BA1F2B7A-708A-4521-9EE0-442F5291A6CA}" sibTransId="{C63E47C2-CA4F-49B1-B28D-BFDCA5A41370}"/>
    <dgm:cxn modelId="{B13614BF-9836-46FB-B492-3FE7A9884EB3}" srcId="{3DF629B6-7F9B-4FF1-A17D-33A2D459AB09}" destId="{FBAFE879-0DB0-4695-9DD8-A9D60DC581EA}" srcOrd="1" destOrd="0" parTransId="{4A948E67-948E-4306-9475-FDB57B0C25C6}" sibTransId="{363ED35F-EEF8-48B2-8F18-ED33504B9FAA}"/>
    <dgm:cxn modelId="{1219A239-BE72-4CE4-A6D7-3A950A64AF03}" type="presOf" srcId="{1C32717B-2139-4185-8797-87F3B16A43A4}" destId="{C2F07701-438C-4EC4-9DE3-5862A32833D7}" srcOrd="0" destOrd="0" presId="urn:microsoft.com/office/officeart/2005/8/layout/list1"/>
    <dgm:cxn modelId="{2A8D29E7-8D02-4AD6-9200-BA724BF5B037}" srcId="{B27717F2-4289-4F6E-9FC9-E58E90649E99}" destId="{1C32717B-2139-4185-8797-87F3B16A43A4}" srcOrd="0" destOrd="0" parTransId="{BC02C3EB-1864-4676-94A3-BE375F0B098E}" sibTransId="{56E91025-3361-4B46-BC42-1F26E28285FE}"/>
    <dgm:cxn modelId="{ADBBC8A7-8673-4E25-AFEF-1D7896E93E02}" type="presOf" srcId="{1EAB57C6-28BE-4C75-A6C1-0F1B801CB9B1}" destId="{F08C0A1B-AAEB-4364-BBF8-35F865AEA241}" srcOrd="0" destOrd="0" presId="urn:microsoft.com/office/officeart/2005/8/layout/list1"/>
    <dgm:cxn modelId="{8F93FF19-B88D-4AE9-BC41-72125DBA44F8}" srcId="{64688E2E-3AB2-4D11-8128-7CD80759FE7D}" destId="{760E78AC-2482-495A-AAA0-302D1CA58709}" srcOrd="2" destOrd="0" parTransId="{65DA5165-40E4-4FBC-B4C1-A60573EA5FDE}" sibTransId="{8C91EA7F-A713-4FF1-A76F-762C9C2AA930}"/>
    <dgm:cxn modelId="{E1EEA3B7-E4E7-4A40-A086-4C2E64F62A39}" type="presOf" srcId="{B27717F2-4289-4F6E-9FC9-E58E90649E99}" destId="{6B8EE264-5DAD-4FE4-A275-BEB35E040CD0}" srcOrd="1" destOrd="0" presId="urn:microsoft.com/office/officeart/2005/8/layout/list1"/>
    <dgm:cxn modelId="{354878BA-3136-4C48-9FD4-EDE83BCDEE19}" type="presParOf" srcId="{5ED8DFB7-B611-46BE-9378-3E7D89F55258}" destId="{E472669C-91EE-4494-851B-48897D173C13}" srcOrd="0" destOrd="0" presId="urn:microsoft.com/office/officeart/2005/8/layout/list1"/>
    <dgm:cxn modelId="{956039D0-0495-43F1-B80C-E5CA88F2C0B3}" type="presParOf" srcId="{E472669C-91EE-4494-851B-48897D173C13}" destId="{7393312A-715F-4C73-BED3-BF52D6F55A19}" srcOrd="0" destOrd="0" presId="urn:microsoft.com/office/officeart/2005/8/layout/list1"/>
    <dgm:cxn modelId="{0FF5AAD1-4A09-4A7D-8475-4DD41A1C966D}" type="presParOf" srcId="{E472669C-91EE-4494-851B-48897D173C13}" destId="{243E2BE8-C369-4DA9-B5C9-2ED8BF7776CC}" srcOrd="1" destOrd="0" presId="urn:microsoft.com/office/officeart/2005/8/layout/list1"/>
    <dgm:cxn modelId="{2F4E6587-0554-4CE0-ADB4-F7FB52518501}" type="presParOf" srcId="{5ED8DFB7-B611-46BE-9378-3E7D89F55258}" destId="{4732CADD-FE50-459F-ACD3-2C6CB8053E64}" srcOrd="1" destOrd="0" presId="urn:microsoft.com/office/officeart/2005/8/layout/list1"/>
    <dgm:cxn modelId="{BC0D4CF1-83DC-4F7E-BA22-1B4C3C511450}" type="presParOf" srcId="{5ED8DFB7-B611-46BE-9378-3E7D89F55258}" destId="{F08C0A1B-AAEB-4364-BBF8-35F865AEA241}" srcOrd="2" destOrd="0" presId="urn:microsoft.com/office/officeart/2005/8/layout/list1"/>
    <dgm:cxn modelId="{37FAFFCF-5A9F-4396-8340-B76CD2B9CC90}" type="presParOf" srcId="{5ED8DFB7-B611-46BE-9378-3E7D89F55258}" destId="{A45D3CB8-52F1-4C48-BC8C-7489BA59162E}" srcOrd="3" destOrd="0" presId="urn:microsoft.com/office/officeart/2005/8/layout/list1"/>
    <dgm:cxn modelId="{45299280-A167-4932-8314-4CD549B28A38}" type="presParOf" srcId="{5ED8DFB7-B611-46BE-9378-3E7D89F55258}" destId="{4E801926-B339-4189-BCE9-E74C0B5E7D38}" srcOrd="4" destOrd="0" presId="urn:microsoft.com/office/officeart/2005/8/layout/list1"/>
    <dgm:cxn modelId="{40C5C084-E54E-441E-A478-8AB48D5C8DDD}" type="presParOf" srcId="{4E801926-B339-4189-BCE9-E74C0B5E7D38}" destId="{392C026E-147E-4B4E-A9C7-B3A77CCC35CD}" srcOrd="0" destOrd="0" presId="urn:microsoft.com/office/officeart/2005/8/layout/list1"/>
    <dgm:cxn modelId="{72DF02D1-183C-4AEC-A06E-122160EBB4F4}" type="presParOf" srcId="{4E801926-B339-4189-BCE9-E74C0B5E7D38}" destId="{6B8EE264-5DAD-4FE4-A275-BEB35E040CD0}" srcOrd="1" destOrd="0" presId="urn:microsoft.com/office/officeart/2005/8/layout/list1"/>
    <dgm:cxn modelId="{970A5F62-9743-4CCD-A66E-0B9B1A4E471E}" type="presParOf" srcId="{5ED8DFB7-B611-46BE-9378-3E7D89F55258}" destId="{B6BECFB0-9F75-4D49-9697-19854B0CD598}" srcOrd="5" destOrd="0" presId="urn:microsoft.com/office/officeart/2005/8/layout/list1"/>
    <dgm:cxn modelId="{1F5FDEC0-64DD-4378-9E05-56FB915325EF}" type="presParOf" srcId="{5ED8DFB7-B611-46BE-9378-3E7D89F55258}" destId="{C2F07701-438C-4EC4-9DE3-5862A32833D7}" srcOrd="6" destOrd="0" presId="urn:microsoft.com/office/officeart/2005/8/layout/list1"/>
    <dgm:cxn modelId="{B1B63E00-A515-408B-8444-55353828C5FE}" type="presParOf" srcId="{5ED8DFB7-B611-46BE-9378-3E7D89F55258}" destId="{8C0323BB-3A10-43A2-97F1-FF611381CE91}" srcOrd="7" destOrd="0" presId="urn:microsoft.com/office/officeart/2005/8/layout/list1"/>
    <dgm:cxn modelId="{D25DC2D5-C2B5-48AC-84C0-8FF02F9E4614}" type="presParOf" srcId="{5ED8DFB7-B611-46BE-9378-3E7D89F55258}" destId="{0D174885-B475-4CA8-B14E-3F3AEE92D256}" srcOrd="8" destOrd="0" presId="urn:microsoft.com/office/officeart/2005/8/layout/list1"/>
    <dgm:cxn modelId="{4381EB44-C137-4A62-8CB9-7049A321F23D}" type="presParOf" srcId="{0D174885-B475-4CA8-B14E-3F3AEE92D256}" destId="{2A83B1F8-65A7-4DC7-B41C-4F0791196CEE}" srcOrd="0" destOrd="0" presId="urn:microsoft.com/office/officeart/2005/8/layout/list1"/>
    <dgm:cxn modelId="{A49BF8E9-A1BB-4168-B646-4C399BC0838F}" type="presParOf" srcId="{0D174885-B475-4CA8-B14E-3F3AEE92D256}" destId="{54AEEBD1-6A05-4393-B8D0-EDDAF9A72005}" srcOrd="1" destOrd="0" presId="urn:microsoft.com/office/officeart/2005/8/layout/list1"/>
    <dgm:cxn modelId="{6057445B-45DC-47C8-8A45-8084846FCB89}" type="presParOf" srcId="{5ED8DFB7-B611-46BE-9378-3E7D89F55258}" destId="{8C16BEB8-33E3-4E2B-A235-6C0C8703E8A0}" srcOrd="9" destOrd="0" presId="urn:microsoft.com/office/officeart/2005/8/layout/list1"/>
    <dgm:cxn modelId="{C5F7C281-7CD8-440C-B4DC-646CEB059E02}" type="presParOf" srcId="{5ED8DFB7-B611-46BE-9378-3E7D89F55258}" destId="{98E7F9C4-EF9F-4AF0-BAF4-801583597F5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7C21C0-01C5-4A09-A92C-93312A7C2603}">
      <dsp:nvSpPr>
        <dsp:cNvPr id="0" name=""/>
        <dsp:cNvSpPr/>
      </dsp:nvSpPr>
      <dsp:spPr>
        <a:xfrm>
          <a:off x="5074919" y="3017519"/>
          <a:ext cx="3688080" cy="3688080"/>
        </a:xfrm>
        <a:prstGeom prst="gear9">
          <a:avLst/>
        </a:prstGeom>
        <a:solidFill>
          <a:srgbClr val="2067B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18-35 ЛЕТ</a:t>
          </a:r>
          <a:endParaRPr lang="ru-RU" sz="2100" kern="1200" dirty="0"/>
        </a:p>
      </dsp:txBody>
      <dsp:txXfrm>
        <a:off x="5816387" y="3881434"/>
        <a:ext cx="2205144" cy="1895749"/>
      </dsp:txXfrm>
    </dsp:sp>
    <dsp:sp modelId="{572E64C2-CC90-4893-B7F5-785DB1ACFAB6}">
      <dsp:nvSpPr>
        <dsp:cNvPr id="0" name=""/>
        <dsp:cNvSpPr/>
      </dsp:nvSpPr>
      <dsp:spPr>
        <a:xfrm>
          <a:off x="4605528" y="5686622"/>
          <a:ext cx="2346960" cy="6297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УЧАСТНИКИ-НАСТАВНИКИ</a:t>
          </a:r>
          <a:endParaRPr lang="ru-RU" sz="1600" kern="1200" dirty="0"/>
        </a:p>
      </dsp:txBody>
      <dsp:txXfrm>
        <a:off x="4623974" y="5705068"/>
        <a:ext cx="2310068" cy="592886"/>
      </dsp:txXfrm>
    </dsp:sp>
    <dsp:sp modelId="{E94377DC-CEF6-4907-A6C7-A87C9D3DCBE4}">
      <dsp:nvSpPr>
        <dsp:cNvPr id="0" name=""/>
        <dsp:cNvSpPr/>
      </dsp:nvSpPr>
      <dsp:spPr>
        <a:xfrm>
          <a:off x="2929127" y="2145792"/>
          <a:ext cx="2682240" cy="2682240"/>
        </a:xfrm>
        <a:prstGeom prst="gear6">
          <a:avLst/>
        </a:prstGeom>
        <a:solidFill>
          <a:srgbClr val="2067B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18-25 ЛЕТ</a:t>
          </a:r>
          <a:endParaRPr lang="ru-RU" sz="2100" kern="1200" dirty="0"/>
        </a:p>
      </dsp:txBody>
      <dsp:txXfrm>
        <a:off x="3604389" y="2825135"/>
        <a:ext cx="1331716" cy="1323554"/>
      </dsp:txXfrm>
    </dsp:sp>
    <dsp:sp modelId="{3C9234A2-F000-449E-ACB1-DBA8BC9F93CE}">
      <dsp:nvSpPr>
        <dsp:cNvPr id="0" name=""/>
        <dsp:cNvSpPr/>
      </dsp:nvSpPr>
      <dsp:spPr>
        <a:xfrm>
          <a:off x="1217376" y="4299618"/>
          <a:ext cx="2346960" cy="7713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УЧАСТНИКИ-ОБУЧАЮЩИЕСЯ</a:t>
          </a:r>
          <a:endParaRPr lang="ru-RU" sz="1600" kern="1200" dirty="0"/>
        </a:p>
      </dsp:txBody>
      <dsp:txXfrm>
        <a:off x="1239968" y="4322210"/>
        <a:ext cx="2301776" cy="726158"/>
      </dsp:txXfrm>
    </dsp:sp>
    <dsp:sp modelId="{CA8EBD87-FD68-45B7-BE42-001408C0F669}">
      <dsp:nvSpPr>
        <dsp:cNvPr id="0" name=""/>
        <dsp:cNvSpPr/>
      </dsp:nvSpPr>
      <dsp:spPr>
        <a:xfrm rot="20700000">
          <a:off x="4431456" y="295320"/>
          <a:ext cx="2628047" cy="2628047"/>
        </a:xfrm>
        <a:prstGeom prst="gear6">
          <a:avLst/>
        </a:prstGeom>
        <a:solidFill>
          <a:srgbClr val="2067B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18-35 ЛЕТ</a:t>
          </a:r>
          <a:endParaRPr lang="ru-RU" sz="2100" kern="1200" dirty="0"/>
        </a:p>
      </dsp:txBody>
      <dsp:txXfrm rot="-20700000">
        <a:off x="5007863" y="871727"/>
        <a:ext cx="1475232" cy="1475232"/>
      </dsp:txXfrm>
    </dsp:sp>
    <dsp:sp modelId="{9E1D7B80-220D-4249-B57C-4F4DA3EBDC69}">
      <dsp:nvSpPr>
        <dsp:cNvPr id="0" name=""/>
        <dsp:cNvSpPr/>
      </dsp:nvSpPr>
      <dsp:spPr>
        <a:xfrm>
          <a:off x="6588353" y="1568148"/>
          <a:ext cx="2346960" cy="7630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УЧАСТНИКИ-НАСТАВНИКИ</a:t>
          </a:r>
          <a:endParaRPr lang="ru-RU" sz="1600" kern="1200" dirty="0"/>
        </a:p>
      </dsp:txBody>
      <dsp:txXfrm>
        <a:off x="6610703" y="1590498"/>
        <a:ext cx="2302260" cy="718376"/>
      </dsp:txXfrm>
    </dsp:sp>
    <dsp:sp modelId="{D397D463-5165-4769-B17B-91B28E60958B}">
      <dsp:nvSpPr>
        <dsp:cNvPr id="0" name=""/>
        <dsp:cNvSpPr/>
      </dsp:nvSpPr>
      <dsp:spPr>
        <a:xfrm>
          <a:off x="4819761" y="2444676"/>
          <a:ext cx="4720742" cy="4720742"/>
        </a:xfrm>
        <a:prstGeom prst="circularArrow">
          <a:avLst>
            <a:gd name="adj1" fmla="val 4687"/>
            <a:gd name="adj2" fmla="val 299029"/>
            <a:gd name="adj3" fmla="val 2555218"/>
            <a:gd name="adj4" fmla="val 15779577"/>
            <a:gd name="adj5" fmla="val 5469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BAA175-8D13-4D93-A657-4D9C47084FE5}">
      <dsp:nvSpPr>
        <dsp:cNvPr id="0" name=""/>
        <dsp:cNvSpPr/>
      </dsp:nvSpPr>
      <dsp:spPr>
        <a:xfrm>
          <a:off x="2454108" y="1541536"/>
          <a:ext cx="3429914" cy="342991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BB314F-C99E-4E3A-9287-0438E27F147A}">
      <dsp:nvSpPr>
        <dsp:cNvPr id="0" name=""/>
        <dsp:cNvSpPr/>
      </dsp:nvSpPr>
      <dsp:spPr>
        <a:xfrm>
          <a:off x="3823561" y="-291098"/>
          <a:ext cx="3698138" cy="369813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8C0A1B-AAEB-4364-BBF8-35F865AEA241}">
      <dsp:nvSpPr>
        <dsp:cNvPr id="0" name=""/>
        <dsp:cNvSpPr/>
      </dsp:nvSpPr>
      <dsp:spPr>
        <a:xfrm>
          <a:off x="0" y="385320"/>
          <a:ext cx="10363200" cy="1701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299" tIns="624840" rIns="804299" bIns="21336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 smtClean="0"/>
            <a:t>Пример текста</a:t>
          </a:r>
          <a:endParaRPr lang="ru-RU" sz="3000" kern="1200" dirty="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 smtClean="0"/>
            <a:t>Пример текста </a:t>
          </a:r>
          <a:r>
            <a:rPr lang="ru-RU" sz="3000" b="1" kern="1200" dirty="0" smtClean="0">
              <a:solidFill>
                <a:srgbClr val="2067B3"/>
              </a:solidFill>
            </a:rPr>
            <a:t>с текстовым маркером</a:t>
          </a:r>
          <a:endParaRPr lang="ru-RU" sz="3000" b="1" kern="1200" dirty="0">
            <a:solidFill>
              <a:srgbClr val="2067B3"/>
            </a:solidFill>
          </a:endParaRPr>
        </a:p>
      </dsp:txBody>
      <dsp:txXfrm>
        <a:off x="0" y="385320"/>
        <a:ext cx="10363200" cy="1701000"/>
      </dsp:txXfrm>
    </dsp:sp>
    <dsp:sp modelId="{243E2BE8-C369-4DA9-B5C9-2ED8BF7776CC}">
      <dsp:nvSpPr>
        <dsp:cNvPr id="0" name=""/>
        <dsp:cNvSpPr/>
      </dsp:nvSpPr>
      <dsp:spPr>
        <a:xfrm>
          <a:off x="518160" y="56692"/>
          <a:ext cx="1027563" cy="771428"/>
        </a:xfrm>
        <a:prstGeom prst="roundRect">
          <a:avLst/>
        </a:prstGeom>
        <a:solidFill>
          <a:srgbClr val="2067B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4193" tIns="0" rIns="274193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FFFFFF"/>
              </a:solidFill>
            </a:rPr>
            <a:t>1</a:t>
          </a:r>
          <a:endParaRPr lang="ru-RU" sz="3200" kern="1200" dirty="0">
            <a:solidFill>
              <a:srgbClr val="FFFFFF"/>
            </a:solidFill>
          </a:endParaRPr>
        </a:p>
      </dsp:txBody>
      <dsp:txXfrm>
        <a:off x="555818" y="94350"/>
        <a:ext cx="952247" cy="696112"/>
      </dsp:txXfrm>
    </dsp:sp>
    <dsp:sp modelId="{C2F07701-438C-4EC4-9DE3-5862A32833D7}">
      <dsp:nvSpPr>
        <dsp:cNvPr id="0" name=""/>
        <dsp:cNvSpPr/>
      </dsp:nvSpPr>
      <dsp:spPr>
        <a:xfrm>
          <a:off x="0" y="2559007"/>
          <a:ext cx="10363200" cy="1252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299" tIns="624840" rIns="804299" bIns="21336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 smtClean="0"/>
            <a:t>Пример текста</a:t>
          </a:r>
          <a:endParaRPr lang="ru-RU" sz="3000" kern="1200" dirty="0"/>
        </a:p>
      </dsp:txBody>
      <dsp:txXfrm>
        <a:off x="0" y="2559007"/>
        <a:ext cx="10363200" cy="1252125"/>
      </dsp:txXfrm>
    </dsp:sp>
    <dsp:sp modelId="{6B8EE264-5DAD-4FE4-A275-BEB35E040CD0}">
      <dsp:nvSpPr>
        <dsp:cNvPr id="0" name=""/>
        <dsp:cNvSpPr/>
      </dsp:nvSpPr>
      <dsp:spPr>
        <a:xfrm>
          <a:off x="518160" y="2248320"/>
          <a:ext cx="1027563" cy="753486"/>
        </a:xfrm>
        <a:prstGeom prst="roundRect">
          <a:avLst/>
        </a:prstGeom>
        <a:solidFill>
          <a:srgbClr val="2067B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4193" tIns="0" rIns="274193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FFFFFF"/>
              </a:solidFill>
            </a:rPr>
            <a:t>2</a:t>
          </a:r>
          <a:endParaRPr lang="ru-RU" sz="3200" kern="1200" dirty="0">
            <a:solidFill>
              <a:srgbClr val="FFFFFF"/>
            </a:solidFill>
          </a:endParaRPr>
        </a:p>
      </dsp:txBody>
      <dsp:txXfrm>
        <a:off x="554942" y="2285102"/>
        <a:ext cx="953999" cy="679922"/>
      </dsp:txXfrm>
    </dsp:sp>
    <dsp:sp modelId="{98E7F9C4-EF9F-4AF0-BAF4-801583597F5E}">
      <dsp:nvSpPr>
        <dsp:cNvPr id="0" name=""/>
        <dsp:cNvSpPr/>
      </dsp:nvSpPr>
      <dsp:spPr>
        <a:xfrm>
          <a:off x="0" y="4301760"/>
          <a:ext cx="10363200" cy="1252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299" tIns="624840" rIns="804299" bIns="21336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000" kern="1200" dirty="0" smtClean="0"/>
            <a:t>Пример текста</a:t>
          </a:r>
          <a:endParaRPr lang="ru-RU" sz="3000" kern="1200" dirty="0"/>
        </a:p>
      </dsp:txBody>
      <dsp:txXfrm>
        <a:off x="0" y="4301760"/>
        <a:ext cx="10363200" cy="1252125"/>
      </dsp:txXfrm>
    </dsp:sp>
    <dsp:sp modelId="{54AEEBD1-6A05-4393-B8D0-EDDAF9A72005}">
      <dsp:nvSpPr>
        <dsp:cNvPr id="0" name=""/>
        <dsp:cNvSpPr/>
      </dsp:nvSpPr>
      <dsp:spPr>
        <a:xfrm>
          <a:off x="518160" y="3973132"/>
          <a:ext cx="1027563" cy="771428"/>
        </a:xfrm>
        <a:prstGeom prst="roundRect">
          <a:avLst/>
        </a:prstGeom>
        <a:solidFill>
          <a:srgbClr val="2067B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4193" tIns="0" rIns="274193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FFFFFF"/>
              </a:solidFill>
            </a:rPr>
            <a:t>3</a:t>
          </a:r>
          <a:endParaRPr lang="ru-RU" sz="3200" kern="1200" dirty="0">
            <a:solidFill>
              <a:srgbClr val="FFFFFF"/>
            </a:solidFill>
          </a:endParaRPr>
        </a:p>
      </dsp:txBody>
      <dsp:txXfrm>
        <a:off x="555818" y="4010790"/>
        <a:ext cx="952247" cy="6961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8AE8D-A133-4C6C-8B1D-D807A3B63ED5}" type="datetimeFigureOut">
              <a:rPr lang="ru-RU" smtClean="0"/>
              <a:t>23.09.2025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DCD1A-7F9E-4F1B-999B-3670D7CE70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752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DCD1A-7F9E-4F1B-999B-3670D7CE70D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410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DCD1A-7F9E-4F1B-999B-3670D7CE70D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295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Holder 2"/>
          <p:cNvSpPr>
            <a:spLocks noGrp="1"/>
          </p:cNvSpPr>
          <p:nvPr>
            <p:ph type="title" hasCustomPrompt="1"/>
          </p:nvPr>
        </p:nvSpPr>
        <p:spPr>
          <a:xfrm>
            <a:off x="1017904" y="7524483"/>
            <a:ext cx="18093690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1047750" y="8778875"/>
            <a:ext cx="18064163" cy="49244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ФИО спикера</a:t>
            </a: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1"/>
            <a:ext cx="20104100" cy="11363634"/>
          </a:xfrm>
          <a:prstGeom prst="rect">
            <a:avLst/>
          </a:prstGeom>
          <a:solidFill>
            <a:srgbClr val="206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47" y="319192"/>
            <a:ext cx="5193010" cy="241773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95" b="28517"/>
          <a:stretch/>
        </p:blipFill>
        <p:spPr>
          <a:xfrm>
            <a:off x="11487547" y="1756152"/>
            <a:ext cx="8616553" cy="9623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рисунком и текстом/S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older 2"/>
          <p:cNvSpPr>
            <a:spLocks noGrp="1"/>
          </p:cNvSpPr>
          <p:nvPr>
            <p:ph type="title" hasCustomPrompt="1"/>
          </p:nvPr>
        </p:nvSpPr>
        <p:spPr>
          <a:xfrm>
            <a:off x="1005205" y="452374"/>
            <a:ext cx="18093690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ru-RU" dirty="0" smtClean="0"/>
              <a:t>СЛАЙД С РИСУНКОМ И ТЕКСТОМ</a:t>
            </a:r>
            <a:endParaRPr lang="ru-RU" dirty="0"/>
          </a:p>
        </p:txBody>
      </p:sp>
      <p:sp>
        <p:nvSpPr>
          <p:cNvPr id="38" name="Рисунок 37"/>
          <p:cNvSpPr>
            <a:spLocks noGrp="1"/>
          </p:cNvSpPr>
          <p:nvPr>
            <p:ph type="pic" sz="quarter" idx="10"/>
          </p:nvPr>
        </p:nvSpPr>
        <p:spPr>
          <a:xfrm>
            <a:off x="1033491" y="2594841"/>
            <a:ext cx="6837362" cy="6553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9" name="Holder 7"/>
          <p:cNvSpPr>
            <a:spLocks noGrp="1"/>
          </p:cNvSpPr>
          <p:nvPr>
            <p:ph type="sldNum" sz="quarter" idx="7"/>
          </p:nvPr>
        </p:nvSpPr>
        <p:spPr>
          <a:xfrm>
            <a:off x="14852650" y="10531475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400" b="1">
                <a:solidFill>
                  <a:schemeClr val="accent2"/>
                </a:solidFill>
                <a:latin typeface="+mn-lt"/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2" name="Объект 3"/>
          <p:cNvSpPr>
            <a:spLocks noGrp="1"/>
          </p:cNvSpPr>
          <p:nvPr>
            <p:ph sz="half" idx="2"/>
          </p:nvPr>
        </p:nvSpPr>
        <p:spPr>
          <a:xfrm>
            <a:off x="10280649" y="2594841"/>
            <a:ext cx="8818245" cy="6565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39"/>
          <p:cNvSpPr/>
          <p:nvPr userDrawn="1"/>
        </p:nvSpPr>
        <p:spPr>
          <a:xfrm>
            <a:off x="707707" y="10182377"/>
            <a:ext cx="18688685" cy="1043305"/>
          </a:xfrm>
          <a:custGeom>
            <a:avLst/>
            <a:gdLst/>
            <a:ahLst/>
            <a:cxnLst/>
            <a:rect l="l" t="t" r="r" b="b"/>
            <a:pathLst>
              <a:path w="18688685" h="1043304">
                <a:moveTo>
                  <a:pt x="607504" y="0"/>
                </a:moveTo>
                <a:lnTo>
                  <a:pt x="0" y="0"/>
                </a:lnTo>
                <a:lnTo>
                  <a:pt x="0" y="132080"/>
                </a:lnTo>
                <a:lnTo>
                  <a:pt x="0" y="772160"/>
                </a:lnTo>
                <a:lnTo>
                  <a:pt x="153492" y="772160"/>
                </a:lnTo>
                <a:lnTo>
                  <a:pt x="153492" y="132080"/>
                </a:lnTo>
                <a:lnTo>
                  <a:pt x="452335" y="132080"/>
                </a:lnTo>
                <a:lnTo>
                  <a:pt x="452335" y="772160"/>
                </a:lnTo>
                <a:lnTo>
                  <a:pt x="607504" y="772160"/>
                </a:lnTo>
                <a:lnTo>
                  <a:pt x="607504" y="132080"/>
                </a:lnTo>
                <a:lnTo>
                  <a:pt x="607504" y="0"/>
                </a:lnTo>
                <a:close/>
              </a:path>
              <a:path w="18688685" h="1043304">
                <a:moveTo>
                  <a:pt x="1192720" y="525614"/>
                </a:moveTo>
                <a:lnTo>
                  <a:pt x="1189977" y="460705"/>
                </a:lnTo>
                <a:lnTo>
                  <a:pt x="1185710" y="430390"/>
                </a:lnTo>
                <a:lnTo>
                  <a:pt x="1181823" y="402704"/>
                </a:lnTo>
                <a:lnTo>
                  <a:pt x="1168361" y="351574"/>
                </a:lnTo>
                <a:lnTo>
                  <a:pt x="1149731" y="307327"/>
                </a:lnTo>
                <a:lnTo>
                  <a:pt x="1147622" y="303999"/>
                </a:lnTo>
                <a:lnTo>
                  <a:pt x="1126045" y="269938"/>
                </a:lnTo>
                <a:lnTo>
                  <a:pt x="1089304" y="232791"/>
                </a:lnTo>
                <a:lnTo>
                  <a:pt x="1044613" y="206260"/>
                </a:lnTo>
                <a:lnTo>
                  <a:pt x="1040892" y="205143"/>
                </a:lnTo>
                <a:lnTo>
                  <a:pt x="1040892" y="430390"/>
                </a:lnTo>
                <a:lnTo>
                  <a:pt x="814489" y="429679"/>
                </a:lnTo>
                <a:lnTo>
                  <a:pt x="824471" y="380542"/>
                </a:lnTo>
                <a:lnTo>
                  <a:pt x="850709" y="337820"/>
                </a:lnTo>
                <a:lnTo>
                  <a:pt x="885621" y="312762"/>
                </a:lnTo>
                <a:lnTo>
                  <a:pt x="927696" y="303999"/>
                </a:lnTo>
                <a:lnTo>
                  <a:pt x="938377" y="304546"/>
                </a:lnTo>
                <a:lnTo>
                  <a:pt x="979500" y="316509"/>
                </a:lnTo>
                <a:lnTo>
                  <a:pt x="1013307" y="344957"/>
                </a:lnTo>
                <a:lnTo>
                  <a:pt x="1034351" y="388937"/>
                </a:lnTo>
                <a:lnTo>
                  <a:pt x="1040892" y="430390"/>
                </a:lnTo>
                <a:lnTo>
                  <a:pt x="1040892" y="205143"/>
                </a:lnTo>
                <a:lnTo>
                  <a:pt x="992009" y="190347"/>
                </a:lnTo>
                <a:lnTo>
                  <a:pt x="931532" y="185039"/>
                </a:lnTo>
                <a:lnTo>
                  <a:pt x="902258" y="185966"/>
                </a:lnTo>
                <a:lnTo>
                  <a:pt x="844842" y="196430"/>
                </a:lnTo>
                <a:lnTo>
                  <a:pt x="793546" y="216725"/>
                </a:lnTo>
                <a:lnTo>
                  <a:pt x="751001" y="246011"/>
                </a:lnTo>
                <a:lnTo>
                  <a:pt x="715962" y="285051"/>
                </a:lnTo>
                <a:lnTo>
                  <a:pt x="689838" y="331165"/>
                </a:lnTo>
                <a:lnTo>
                  <a:pt x="672134" y="385368"/>
                </a:lnTo>
                <a:lnTo>
                  <a:pt x="662990" y="445490"/>
                </a:lnTo>
                <a:lnTo>
                  <a:pt x="662190" y="475957"/>
                </a:lnTo>
                <a:lnTo>
                  <a:pt x="664972" y="535203"/>
                </a:lnTo>
                <a:lnTo>
                  <a:pt x="673315" y="588200"/>
                </a:lnTo>
                <a:lnTo>
                  <a:pt x="687235" y="634974"/>
                </a:lnTo>
                <a:lnTo>
                  <a:pt x="706704" y="675513"/>
                </a:lnTo>
                <a:lnTo>
                  <a:pt x="731748" y="709803"/>
                </a:lnTo>
                <a:lnTo>
                  <a:pt x="762342" y="737870"/>
                </a:lnTo>
                <a:lnTo>
                  <a:pt x="798512" y="759688"/>
                </a:lnTo>
                <a:lnTo>
                  <a:pt x="840244" y="775284"/>
                </a:lnTo>
                <a:lnTo>
                  <a:pt x="887539" y="784631"/>
                </a:lnTo>
                <a:lnTo>
                  <a:pt x="940409" y="787755"/>
                </a:lnTo>
                <a:lnTo>
                  <a:pt x="981824" y="785825"/>
                </a:lnTo>
                <a:lnTo>
                  <a:pt x="1022019" y="776935"/>
                </a:lnTo>
                <a:lnTo>
                  <a:pt x="1060132" y="761365"/>
                </a:lnTo>
                <a:lnTo>
                  <a:pt x="1095286" y="739381"/>
                </a:lnTo>
                <a:lnTo>
                  <a:pt x="1126185" y="711720"/>
                </a:lnTo>
                <a:lnTo>
                  <a:pt x="1151724" y="679437"/>
                </a:lnTo>
                <a:lnTo>
                  <a:pt x="1171435" y="643293"/>
                </a:lnTo>
                <a:lnTo>
                  <a:pt x="1184795" y="604037"/>
                </a:lnTo>
                <a:lnTo>
                  <a:pt x="1032979" y="604037"/>
                </a:lnTo>
                <a:lnTo>
                  <a:pt x="1030719" y="611416"/>
                </a:lnTo>
                <a:lnTo>
                  <a:pt x="1027747" y="618528"/>
                </a:lnTo>
                <a:lnTo>
                  <a:pt x="1003249" y="647814"/>
                </a:lnTo>
                <a:lnTo>
                  <a:pt x="966241" y="664552"/>
                </a:lnTo>
                <a:lnTo>
                  <a:pt x="933450" y="668312"/>
                </a:lnTo>
                <a:lnTo>
                  <a:pt x="921004" y="668032"/>
                </a:lnTo>
                <a:lnTo>
                  <a:pt x="873874" y="653478"/>
                </a:lnTo>
                <a:lnTo>
                  <a:pt x="829779" y="606564"/>
                </a:lnTo>
                <a:lnTo>
                  <a:pt x="811479" y="554215"/>
                </a:lnTo>
                <a:lnTo>
                  <a:pt x="808977" y="526326"/>
                </a:lnTo>
                <a:lnTo>
                  <a:pt x="1192720" y="525614"/>
                </a:lnTo>
                <a:close/>
              </a:path>
              <a:path w="18688685" h="1043304">
                <a:moveTo>
                  <a:pt x="1791843" y="511581"/>
                </a:moveTo>
                <a:lnTo>
                  <a:pt x="1791398" y="461403"/>
                </a:lnTo>
                <a:lnTo>
                  <a:pt x="1785569" y="411480"/>
                </a:lnTo>
                <a:lnTo>
                  <a:pt x="1774329" y="362280"/>
                </a:lnTo>
                <a:lnTo>
                  <a:pt x="1753743" y="312013"/>
                </a:lnTo>
                <a:lnTo>
                  <a:pt x="1726984" y="269938"/>
                </a:lnTo>
                <a:lnTo>
                  <a:pt x="1724444" y="266344"/>
                </a:lnTo>
                <a:lnTo>
                  <a:pt x="1689620" y="231609"/>
                </a:lnTo>
                <a:lnTo>
                  <a:pt x="1647698" y="205905"/>
                </a:lnTo>
                <a:lnTo>
                  <a:pt x="1644573" y="204660"/>
                </a:lnTo>
                <a:lnTo>
                  <a:pt x="1644573" y="481482"/>
                </a:lnTo>
                <a:lnTo>
                  <a:pt x="1639570" y="545109"/>
                </a:lnTo>
                <a:lnTo>
                  <a:pt x="1624393" y="594601"/>
                </a:lnTo>
                <a:lnTo>
                  <a:pt x="1599018" y="629958"/>
                </a:lnTo>
                <a:lnTo>
                  <a:pt x="1563446" y="651167"/>
                </a:lnTo>
                <a:lnTo>
                  <a:pt x="1517700" y="658241"/>
                </a:lnTo>
                <a:lnTo>
                  <a:pt x="1480032" y="653148"/>
                </a:lnTo>
                <a:lnTo>
                  <a:pt x="1425244" y="612013"/>
                </a:lnTo>
                <a:lnTo>
                  <a:pt x="1408112" y="575945"/>
                </a:lnTo>
                <a:lnTo>
                  <a:pt x="1397850" y="529551"/>
                </a:lnTo>
                <a:lnTo>
                  <a:pt x="1394421" y="472846"/>
                </a:lnTo>
                <a:lnTo>
                  <a:pt x="1395615" y="441299"/>
                </a:lnTo>
                <a:lnTo>
                  <a:pt x="1413433" y="381419"/>
                </a:lnTo>
                <a:lnTo>
                  <a:pt x="1437919" y="344309"/>
                </a:lnTo>
                <a:lnTo>
                  <a:pt x="1468831" y="320941"/>
                </a:lnTo>
                <a:lnTo>
                  <a:pt x="1505915" y="309765"/>
                </a:lnTo>
                <a:lnTo>
                  <a:pt x="1518894" y="309029"/>
                </a:lnTo>
                <a:lnTo>
                  <a:pt x="1532242" y="309714"/>
                </a:lnTo>
                <a:lnTo>
                  <a:pt x="1570215" y="321500"/>
                </a:lnTo>
                <a:lnTo>
                  <a:pt x="1601266" y="346341"/>
                </a:lnTo>
                <a:lnTo>
                  <a:pt x="1625612" y="385660"/>
                </a:lnTo>
                <a:lnTo>
                  <a:pt x="1643418" y="448513"/>
                </a:lnTo>
                <a:lnTo>
                  <a:pt x="1644573" y="481482"/>
                </a:lnTo>
                <a:lnTo>
                  <a:pt x="1644573" y="204660"/>
                </a:lnTo>
                <a:lnTo>
                  <a:pt x="1624698" y="196697"/>
                </a:lnTo>
                <a:lnTo>
                  <a:pt x="1600885" y="190119"/>
                </a:lnTo>
                <a:lnTo>
                  <a:pt x="1576501" y="186207"/>
                </a:lnTo>
                <a:lnTo>
                  <a:pt x="1551762" y="185039"/>
                </a:lnTo>
                <a:lnTo>
                  <a:pt x="1528470" y="185420"/>
                </a:lnTo>
                <a:lnTo>
                  <a:pt x="1483372" y="195707"/>
                </a:lnTo>
                <a:lnTo>
                  <a:pt x="1442618" y="218046"/>
                </a:lnTo>
                <a:lnTo>
                  <a:pt x="1409674" y="250520"/>
                </a:lnTo>
                <a:lnTo>
                  <a:pt x="1396822" y="269938"/>
                </a:lnTo>
                <a:lnTo>
                  <a:pt x="1396822" y="200139"/>
                </a:lnTo>
                <a:lnTo>
                  <a:pt x="1255318" y="200139"/>
                </a:lnTo>
                <a:lnTo>
                  <a:pt x="1255318" y="1043178"/>
                </a:lnTo>
                <a:lnTo>
                  <a:pt x="1400657" y="1043178"/>
                </a:lnTo>
                <a:lnTo>
                  <a:pt x="1400657" y="697814"/>
                </a:lnTo>
                <a:lnTo>
                  <a:pt x="1415021" y="717473"/>
                </a:lnTo>
                <a:lnTo>
                  <a:pt x="1450441" y="750468"/>
                </a:lnTo>
                <a:lnTo>
                  <a:pt x="1493164" y="773607"/>
                </a:lnTo>
                <a:lnTo>
                  <a:pt x="1540154" y="785266"/>
                </a:lnTo>
                <a:lnTo>
                  <a:pt x="1564462" y="786549"/>
                </a:lnTo>
                <a:lnTo>
                  <a:pt x="1589239" y="785583"/>
                </a:lnTo>
                <a:lnTo>
                  <a:pt x="1637461" y="775093"/>
                </a:lnTo>
                <a:lnTo>
                  <a:pt x="1680997" y="753503"/>
                </a:lnTo>
                <a:lnTo>
                  <a:pt x="1717154" y="722528"/>
                </a:lnTo>
                <a:lnTo>
                  <a:pt x="1746631" y="682409"/>
                </a:lnTo>
                <a:lnTo>
                  <a:pt x="1759356" y="658241"/>
                </a:lnTo>
                <a:lnTo>
                  <a:pt x="1768767" y="635736"/>
                </a:lnTo>
                <a:lnTo>
                  <a:pt x="1776488" y="610984"/>
                </a:lnTo>
                <a:lnTo>
                  <a:pt x="1786864" y="561594"/>
                </a:lnTo>
                <a:lnTo>
                  <a:pt x="1791843" y="511581"/>
                </a:lnTo>
                <a:close/>
              </a:path>
              <a:path w="18688685" h="1043304">
                <a:moveTo>
                  <a:pt x="2430526" y="608114"/>
                </a:moveTo>
                <a:lnTo>
                  <a:pt x="2425623" y="564057"/>
                </a:lnTo>
                <a:lnTo>
                  <a:pt x="2411577" y="527164"/>
                </a:lnTo>
                <a:lnTo>
                  <a:pt x="2381796" y="491324"/>
                </a:lnTo>
                <a:lnTo>
                  <a:pt x="2344445" y="469277"/>
                </a:lnTo>
                <a:lnTo>
                  <a:pt x="2324036" y="462762"/>
                </a:lnTo>
                <a:lnTo>
                  <a:pt x="2342019" y="455968"/>
                </a:lnTo>
                <a:lnTo>
                  <a:pt x="2358707" y="446633"/>
                </a:lnTo>
                <a:lnTo>
                  <a:pt x="2373833" y="434936"/>
                </a:lnTo>
                <a:lnTo>
                  <a:pt x="2384818" y="423430"/>
                </a:lnTo>
                <a:lnTo>
                  <a:pt x="2387117" y="421030"/>
                </a:lnTo>
                <a:lnTo>
                  <a:pt x="2399131" y="402424"/>
                </a:lnTo>
                <a:lnTo>
                  <a:pt x="2407602" y="382130"/>
                </a:lnTo>
                <a:lnTo>
                  <a:pt x="2412365" y="360667"/>
                </a:lnTo>
                <a:lnTo>
                  <a:pt x="2413254" y="338531"/>
                </a:lnTo>
                <a:lnTo>
                  <a:pt x="2412708" y="324904"/>
                </a:lnTo>
                <a:lnTo>
                  <a:pt x="2410993" y="311404"/>
                </a:lnTo>
                <a:lnTo>
                  <a:pt x="2409088" y="302552"/>
                </a:lnTo>
                <a:lnTo>
                  <a:pt x="2408136" y="298094"/>
                </a:lnTo>
                <a:lnTo>
                  <a:pt x="2391892" y="260921"/>
                </a:lnTo>
                <a:lnTo>
                  <a:pt x="2361031" y="231470"/>
                </a:lnTo>
                <a:lnTo>
                  <a:pt x="2318283" y="211658"/>
                </a:lnTo>
                <a:lnTo>
                  <a:pt x="2285187" y="204012"/>
                </a:lnTo>
                <a:lnTo>
                  <a:pt x="2285187" y="587248"/>
                </a:lnTo>
                <a:lnTo>
                  <a:pt x="2279231" y="621385"/>
                </a:lnTo>
                <a:lnTo>
                  <a:pt x="2261324" y="645731"/>
                </a:lnTo>
                <a:lnTo>
                  <a:pt x="2231352" y="660336"/>
                </a:lnTo>
                <a:lnTo>
                  <a:pt x="2189251" y="665187"/>
                </a:lnTo>
                <a:lnTo>
                  <a:pt x="1990902" y="665187"/>
                </a:lnTo>
                <a:lnTo>
                  <a:pt x="1990902" y="510489"/>
                </a:lnTo>
                <a:lnTo>
                  <a:pt x="2198128" y="510489"/>
                </a:lnTo>
                <a:lnTo>
                  <a:pt x="2236216" y="515162"/>
                </a:lnTo>
                <a:lnTo>
                  <a:pt x="2263419" y="529348"/>
                </a:lnTo>
                <a:lnTo>
                  <a:pt x="2279739" y="553300"/>
                </a:lnTo>
                <a:lnTo>
                  <a:pt x="2285187" y="587248"/>
                </a:lnTo>
                <a:lnTo>
                  <a:pt x="2285187" y="204012"/>
                </a:lnTo>
                <a:lnTo>
                  <a:pt x="2276894" y="202526"/>
                </a:lnTo>
                <a:lnTo>
                  <a:pt x="2269845" y="201853"/>
                </a:lnTo>
                <a:lnTo>
                  <a:pt x="2269845" y="375500"/>
                </a:lnTo>
                <a:lnTo>
                  <a:pt x="2268118" y="383400"/>
                </a:lnTo>
                <a:lnTo>
                  <a:pt x="2236114" y="415505"/>
                </a:lnTo>
                <a:lnTo>
                  <a:pt x="2192604" y="423430"/>
                </a:lnTo>
                <a:lnTo>
                  <a:pt x="1991144" y="422478"/>
                </a:lnTo>
                <a:lnTo>
                  <a:pt x="1991144" y="302552"/>
                </a:lnTo>
                <a:lnTo>
                  <a:pt x="2189251" y="302552"/>
                </a:lnTo>
                <a:lnTo>
                  <a:pt x="2249563" y="318770"/>
                </a:lnTo>
                <a:lnTo>
                  <a:pt x="2269591" y="367550"/>
                </a:lnTo>
                <a:lnTo>
                  <a:pt x="2269845" y="375500"/>
                </a:lnTo>
                <a:lnTo>
                  <a:pt x="2269845" y="201853"/>
                </a:lnTo>
                <a:lnTo>
                  <a:pt x="2255799" y="200482"/>
                </a:lnTo>
                <a:lnTo>
                  <a:pt x="2234577" y="200139"/>
                </a:lnTo>
                <a:lnTo>
                  <a:pt x="1850834" y="200139"/>
                </a:lnTo>
                <a:lnTo>
                  <a:pt x="1850834" y="772160"/>
                </a:lnTo>
                <a:lnTo>
                  <a:pt x="2209876" y="771918"/>
                </a:lnTo>
                <a:lnTo>
                  <a:pt x="2260625" y="769493"/>
                </a:lnTo>
                <a:lnTo>
                  <a:pt x="2310612" y="760412"/>
                </a:lnTo>
                <a:lnTo>
                  <a:pt x="2346642" y="746785"/>
                </a:lnTo>
                <a:lnTo>
                  <a:pt x="2379446" y="726592"/>
                </a:lnTo>
                <a:lnTo>
                  <a:pt x="2410853" y="689076"/>
                </a:lnTo>
                <a:lnTo>
                  <a:pt x="2421191" y="665187"/>
                </a:lnTo>
                <a:lnTo>
                  <a:pt x="2423579" y="658266"/>
                </a:lnTo>
                <a:lnTo>
                  <a:pt x="2427503" y="641819"/>
                </a:lnTo>
                <a:lnTo>
                  <a:pt x="2429840" y="625055"/>
                </a:lnTo>
                <a:lnTo>
                  <a:pt x="2430526" y="608114"/>
                </a:lnTo>
                <a:close/>
              </a:path>
              <a:path w="18688685" h="1043304">
                <a:moveTo>
                  <a:pt x="3026486" y="556831"/>
                </a:moveTo>
                <a:lnTo>
                  <a:pt x="3024759" y="537095"/>
                </a:lnTo>
                <a:lnTo>
                  <a:pt x="3020885" y="517677"/>
                </a:lnTo>
                <a:lnTo>
                  <a:pt x="3014916" y="498729"/>
                </a:lnTo>
                <a:lnTo>
                  <a:pt x="3011068" y="490004"/>
                </a:lnTo>
                <a:lnTo>
                  <a:pt x="3006902" y="480542"/>
                </a:lnTo>
                <a:lnTo>
                  <a:pt x="2985274" y="447433"/>
                </a:lnTo>
                <a:lnTo>
                  <a:pt x="2938678" y="409524"/>
                </a:lnTo>
                <a:lnTo>
                  <a:pt x="2902013" y="393179"/>
                </a:lnTo>
                <a:lnTo>
                  <a:pt x="2900680" y="392874"/>
                </a:lnTo>
                <a:lnTo>
                  <a:pt x="2900680" y="566343"/>
                </a:lnTo>
                <a:lnTo>
                  <a:pt x="2900565" y="583666"/>
                </a:lnTo>
                <a:lnTo>
                  <a:pt x="2887395" y="624344"/>
                </a:lnTo>
                <a:lnTo>
                  <a:pt x="2846997" y="654418"/>
                </a:lnTo>
                <a:lnTo>
                  <a:pt x="2813316" y="658710"/>
                </a:lnTo>
                <a:lnTo>
                  <a:pt x="2637028" y="658710"/>
                </a:lnTo>
                <a:lnTo>
                  <a:pt x="2637028" y="490829"/>
                </a:lnTo>
                <a:lnTo>
                  <a:pt x="2826651" y="490423"/>
                </a:lnTo>
                <a:lnTo>
                  <a:pt x="2869946" y="506742"/>
                </a:lnTo>
                <a:lnTo>
                  <a:pt x="2895396" y="541007"/>
                </a:lnTo>
                <a:lnTo>
                  <a:pt x="2900680" y="566343"/>
                </a:lnTo>
                <a:lnTo>
                  <a:pt x="2900680" y="392874"/>
                </a:lnTo>
                <a:lnTo>
                  <a:pt x="2862910" y="384111"/>
                </a:lnTo>
                <a:lnTo>
                  <a:pt x="2822422" y="382663"/>
                </a:lnTo>
                <a:lnTo>
                  <a:pt x="2637028" y="382663"/>
                </a:lnTo>
                <a:lnTo>
                  <a:pt x="2637028" y="200139"/>
                </a:lnTo>
                <a:lnTo>
                  <a:pt x="2493365" y="200139"/>
                </a:lnTo>
                <a:lnTo>
                  <a:pt x="2493365" y="773125"/>
                </a:lnTo>
                <a:lnTo>
                  <a:pt x="2822422" y="773125"/>
                </a:lnTo>
                <a:lnTo>
                  <a:pt x="2862897" y="771740"/>
                </a:lnTo>
                <a:lnTo>
                  <a:pt x="2901988" y="762723"/>
                </a:lnTo>
                <a:lnTo>
                  <a:pt x="2938665" y="746442"/>
                </a:lnTo>
                <a:lnTo>
                  <a:pt x="2971850" y="723226"/>
                </a:lnTo>
                <a:lnTo>
                  <a:pt x="2996742" y="691730"/>
                </a:lnTo>
                <a:lnTo>
                  <a:pt x="3014535" y="655726"/>
                </a:lnTo>
                <a:lnTo>
                  <a:pt x="3024454" y="616813"/>
                </a:lnTo>
                <a:lnTo>
                  <a:pt x="3026308" y="596823"/>
                </a:lnTo>
                <a:lnTo>
                  <a:pt x="3026054" y="576694"/>
                </a:lnTo>
                <a:lnTo>
                  <a:pt x="3026486" y="556831"/>
                </a:lnTo>
                <a:close/>
              </a:path>
              <a:path w="18688685" h="1043304">
                <a:moveTo>
                  <a:pt x="3220555" y="200139"/>
                </a:moveTo>
                <a:lnTo>
                  <a:pt x="3073539" y="200139"/>
                </a:lnTo>
                <a:lnTo>
                  <a:pt x="3073539" y="772160"/>
                </a:lnTo>
                <a:lnTo>
                  <a:pt x="3220555" y="772160"/>
                </a:lnTo>
                <a:lnTo>
                  <a:pt x="3220555" y="200139"/>
                </a:lnTo>
                <a:close/>
              </a:path>
              <a:path w="18688685" h="1043304">
                <a:moveTo>
                  <a:pt x="3816794" y="525602"/>
                </a:moveTo>
                <a:lnTo>
                  <a:pt x="3813822" y="460730"/>
                </a:lnTo>
                <a:lnTo>
                  <a:pt x="3809555" y="430390"/>
                </a:lnTo>
                <a:lnTo>
                  <a:pt x="3805669" y="402729"/>
                </a:lnTo>
                <a:lnTo>
                  <a:pt x="3792334" y="351599"/>
                </a:lnTo>
                <a:lnTo>
                  <a:pt x="3773817" y="307327"/>
                </a:lnTo>
                <a:lnTo>
                  <a:pt x="3750119" y="269938"/>
                </a:lnTo>
                <a:lnTo>
                  <a:pt x="3713327" y="232791"/>
                </a:lnTo>
                <a:lnTo>
                  <a:pt x="3668636" y="206260"/>
                </a:lnTo>
                <a:lnTo>
                  <a:pt x="3665220" y="205232"/>
                </a:lnTo>
                <a:lnTo>
                  <a:pt x="3665220" y="430390"/>
                </a:lnTo>
                <a:lnTo>
                  <a:pt x="3438817" y="429666"/>
                </a:lnTo>
                <a:lnTo>
                  <a:pt x="3448799" y="380530"/>
                </a:lnTo>
                <a:lnTo>
                  <a:pt x="3475024" y="337807"/>
                </a:lnTo>
                <a:lnTo>
                  <a:pt x="3509949" y="312762"/>
                </a:lnTo>
                <a:lnTo>
                  <a:pt x="3552012" y="303987"/>
                </a:lnTo>
                <a:lnTo>
                  <a:pt x="3562705" y="304558"/>
                </a:lnTo>
                <a:lnTo>
                  <a:pt x="3603815" y="316496"/>
                </a:lnTo>
                <a:lnTo>
                  <a:pt x="3637623" y="344944"/>
                </a:lnTo>
                <a:lnTo>
                  <a:pt x="3658679" y="388937"/>
                </a:lnTo>
                <a:lnTo>
                  <a:pt x="3665220" y="430390"/>
                </a:lnTo>
                <a:lnTo>
                  <a:pt x="3665220" y="205232"/>
                </a:lnTo>
                <a:lnTo>
                  <a:pt x="3616071" y="190334"/>
                </a:lnTo>
                <a:lnTo>
                  <a:pt x="3555619" y="185026"/>
                </a:lnTo>
                <a:lnTo>
                  <a:pt x="3526345" y="185940"/>
                </a:lnTo>
                <a:lnTo>
                  <a:pt x="3468928" y="196418"/>
                </a:lnTo>
                <a:lnTo>
                  <a:pt x="3417620" y="216725"/>
                </a:lnTo>
                <a:lnTo>
                  <a:pt x="3375075" y="246011"/>
                </a:lnTo>
                <a:lnTo>
                  <a:pt x="3340049" y="285038"/>
                </a:lnTo>
                <a:lnTo>
                  <a:pt x="3313925" y="331152"/>
                </a:lnTo>
                <a:lnTo>
                  <a:pt x="3296208" y="385368"/>
                </a:lnTo>
                <a:lnTo>
                  <a:pt x="3287077" y="445477"/>
                </a:lnTo>
                <a:lnTo>
                  <a:pt x="3286277" y="475957"/>
                </a:lnTo>
                <a:lnTo>
                  <a:pt x="3289096" y="535190"/>
                </a:lnTo>
                <a:lnTo>
                  <a:pt x="3297478" y="588200"/>
                </a:lnTo>
                <a:lnTo>
                  <a:pt x="3311410" y="634974"/>
                </a:lnTo>
                <a:lnTo>
                  <a:pt x="3330905" y="675500"/>
                </a:lnTo>
                <a:lnTo>
                  <a:pt x="3355949" y="709803"/>
                </a:lnTo>
                <a:lnTo>
                  <a:pt x="3386544" y="737857"/>
                </a:lnTo>
                <a:lnTo>
                  <a:pt x="3422700" y="759688"/>
                </a:lnTo>
                <a:lnTo>
                  <a:pt x="3464407" y="775271"/>
                </a:lnTo>
                <a:lnTo>
                  <a:pt x="3511677" y="784631"/>
                </a:lnTo>
                <a:lnTo>
                  <a:pt x="3564483" y="787742"/>
                </a:lnTo>
                <a:lnTo>
                  <a:pt x="3605911" y="785812"/>
                </a:lnTo>
                <a:lnTo>
                  <a:pt x="3646106" y="776922"/>
                </a:lnTo>
                <a:lnTo>
                  <a:pt x="3684219" y="761352"/>
                </a:lnTo>
                <a:lnTo>
                  <a:pt x="3719372" y="739368"/>
                </a:lnTo>
                <a:lnTo>
                  <a:pt x="3750259" y="711708"/>
                </a:lnTo>
                <a:lnTo>
                  <a:pt x="3775811" y="679424"/>
                </a:lnTo>
                <a:lnTo>
                  <a:pt x="3795522" y="643280"/>
                </a:lnTo>
                <a:lnTo>
                  <a:pt x="3808882" y="604024"/>
                </a:lnTo>
                <a:lnTo>
                  <a:pt x="3657308" y="604024"/>
                </a:lnTo>
                <a:lnTo>
                  <a:pt x="3655047" y="611416"/>
                </a:lnTo>
                <a:lnTo>
                  <a:pt x="3652062" y="618515"/>
                </a:lnTo>
                <a:lnTo>
                  <a:pt x="3627577" y="647801"/>
                </a:lnTo>
                <a:lnTo>
                  <a:pt x="3590569" y="664552"/>
                </a:lnTo>
                <a:lnTo>
                  <a:pt x="3557778" y="668312"/>
                </a:lnTo>
                <a:lnTo>
                  <a:pt x="3545332" y="668032"/>
                </a:lnTo>
                <a:lnTo>
                  <a:pt x="3498189" y="653491"/>
                </a:lnTo>
                <a:lnTo>
                  <a:pt x="3454095" y="606552"/>
                </a:lnTo>
                <a:lnTo>
                  <a:pt x="3435807" y="554215"/>
                </a:lnTo>
                <a:lnTo>
                  <a:pt x="3433292" y="526326"/>
                </a:lnTo>
                <a:lnTo>
                  <a:pt x="3816794" y="525602"/>
                </a:lnTo>
                <a:close/>
              </a:path>
              <a:path w="18688685" h="1043304">
                <a:moveTo>
                  <a:pt x="4361446" y="185039"/>
                </a:moveTo>
                <a:lnTo>
                  <a:pt x="4337469" y="185039"/>
                </a:lnTo>
                <a:lnTo>
                  <a:pt x="4313479" y="185039"/>
                </a:lnTo>
                <a:lnTo>
                  <a:pt x="4313479" y="787273"/>
                </a:lnTo>
                <a:lnTo>
                  <a:pt x="4361446" y="787273"/>
                </a:lnTo>
                <a:lnTo>
                  <a:pt x="4361446" y="185039"/>
                </a:lnTo>
                <a:close/>
              </a:path>
              <a:path w="18688685" h="1043304">
                <a:moveTo>
                  <a:pt x="18185918" y="506641"/>
                </a:moveTo>
                <a:lnTo>
                  <a:pt x="18184406" y="464642"/>
                </a:lnTo>
                <a:lnTo>
                  <a:pt x="18179580" y="425831"/>
                </a:lnTo>
                <a:lnTo>
                  <a:pt x="18160137" y="358178"/>
                </a:lnTo>
                <a:lnTo>
                  <a:pt x="18142509" y="324586"/>
                </a:lnTo>
                <a:lnTo>
                  <a:pt x="18128488" y="304012"/>
                </a:lnTo>
                <a:lnTo>
                  <a:pt x="18108460" y="282397"/>
                </a:lnTo>
                <a:lnTo>
                  <a:pt x="18085639" y="264426"/>
                </a:lnTo>
                <a:lnTo>
                  <a:pt x="18070792" y="256120"/>
                </a:lnTo>
                <a:lnTo>
                  <a:pt x="18070792" y="506641"/>
                </a:lnTo>
                <a:lnTo>
                  <a:pt x="18069205" y="549859"/>
                </a:lnTo>
                <a:lnTo>
                  <a:pt x="18055654" y="619010"/>
                </a:lnTo>
                <a:lnTo>
                  <a:pt x="18028882" y="665111"/>
                </a:lnTo>
                <a:lnTo>
                  <a:pt x="17992281" y="688162"/>
                </a:lnTo>
                <a:lnTo>
                  <a:pt x="17970526" y="691045"/>
                </a:lnTo>
                <a:lnTo>
                  <a:pt x="17955781" y="689775"/>
                </a:lnTo>
                <a:lnTo>
                  <a:pt x="17917389" y="670725"/>
                </a:lnTo>
                <a:lnTo>
                  <a:pt x="17889119" y="628434"/>
                </a:lnTo>
                <a:lnTo>
                  <a:pt x="17876863" y="587311"/>
                </a:lnTo>
                <a:lnTo>
                  <a:pt x="17870755" y="536105"/>
                </a:lnTo>
                <a:lnTo>
                  <a:pt x="17869993" y="506641"/>
                </a:lnTo>
                <a:lnTo>
                  <a:pt x="17871809" y="464019"/>
                </a:lnTo>
                <a:lnTo>
                  <a:pt x="17885614" y="395782"/>
                </a:lnTo>
                <a:lnTo>
                  <a:pt x="17912411" y="350227"/>
                </a:lnTo>
                <a:lnTo>
                  <a:pt x="17948872" y="327431"/>
                </a:lnTo>
                <a:lnTo>
                  <a:pt x="17970526" y="324586"/>
                </a:lnTo>
                <a:lnTo>
                  <a:pt x="17985258" y="325856"/>
                </a:lnTo>
                <a:lnTo>
                  <a:pt x="18023396" y="344893"/>
                </a:lnTo>
                <a:lnTo>
                  <a:pt x="18051526" y="386651"/>
                </a:lnTo>
                <a:lnTo>
                  <a:pt x="18063769" y="427075"/>
                </a:lnTo>
                <a:lnTo>
                  <a:pt x="18070018" y="477570"/>
                </a:lnTo>
                <a:lnTo>
                  <a:pt x="18070792" y="506641"/>
                </a:lnTo>
                <a:lnTo>
                  <a:pt x="18070792" y="256120"/>
                </a:lnTo>
                <a:lnTo>
                  <a:pt x="18060378" y="250291"/>
                </a:lnTo>
                <a:lnTo>
                  <a:pt x="18032768" y="240195"/>
                </a:lnTo>
                <a:lnTo>
                  <a:pt x="18002822" y="234137"/>
                </a:lnTo>
                <a:lnTo>
                  <a:pt x="17970526" y="232130"/>
                </a:lnTo>
                <a:lnTo>
                  <a:pt x="17938217" y="234137"/>
                </a:lnTo>
                <a:lnTo>
                  <a:pt x="17880521" y="250291"/>
                </a:lnTo>
                <a:lnTo>
                  <a:pt x="17832439" y="282282"/>
                </a:lnTo>
                <a:lnTo>
                  <a:pt x="17795317" y="329031"/>
                </a:lnTo>
                <a:lnTo>
                  <a:pt x="17769637" y="390271"/>
                </a:lnTo>
                <a:lnTo>
                  <a:pt x="17756747" y="464642"/>
                </a:lnTo>
                <a:lnTo>
                  <a:pt x="17755134" y="506641"/>
                </a:lnTo>
                <a:lnTo>
                  <a:pt x="17756632" y="548817"/>
                </a:lnTo>
                <a:lnTo>
                  <a:pt x="17761319" y="587311"/>
                </a:lnTo>
                <a:lnTo>
                  <a:pt x="17780648" y="656399"/>
                </a:lnTo>
                <a:lnTo>
                  <a:pt x="17812233" y="711288"/>
                </a:lnTo>
                <a:lnTo>
                  <a:pt x="17854880" y="751459"/>
                </a:lnTo>
                <a:lnTo>
                  <a:pt x="17908016" y="776135"/>
                </a:lnTo>
                <a:lnTo>
                  <a:pt x="17970526" y="784542"/>
                </a:lnTo>
                <a:lnTo>
                  <a:pt x="18002936" y="782485"/>
                </a:lnTo>
                <a:lnTo>
                  <a:pt x="18060620" y="766076"/>
                </a:lnTo>
                <a:lnTo>
                  <a:pt x="18108600" y="733475"/>
                </a:lnTo>
                <a:lnTo>
                  <a:pt x="18142179" y="691045"/>
                </a:lnTo>
                <a:lnTo>
                  <a:pt x="18159870" y="656653"/>
                </a:lnTo>
                <a:lnTo>
                  <a:pt x="18179403" y="588035"/>
                </a:lnTo>
                <a:lnTo>
                  <a:pt x="18184292" y="548817"/>
                </a:lnTo>
                <a:lnTo>
                  <a:pt x="18185918" y="506641"/>
                </a:lnTo>
                <a:close/>
              </a:path>
              <a:path w="18688685" h="1043304">
                <a:moveTo>
                  <a:pt x="18688266" y="588683"/>
                </a:moveTo>
                <a:lnTo>
                  <a:pt x="18622099" y="588683"/>
                </a:lnTo>
                <a:lnTo>
                  <a:pt x="18622099" y="362356"/>
                </a:lnTo>
                <a:lnTo>
                  <a:pt x="18622099" y="239420"/>
                </a:lnTo>
                <a:lnTo>
                  <a:pt x="18557520" y="239420"/>
                </a:lnTo>
                <a:lnTo>
                  <a:pt x="18516359" y="239420"/>
                </a:lnTo>
                <a:lnTo>
                  <a:pt x="18516359" y="362356"/>
                </a:lnTo>
                <a:lnTo>
                  <a:pt x="18516359" y="588683"/>
                </a:lnTo>
                <a:lnTo>
                  <a:pt x="18371808" y="588683"/>
                </a:lnTo>
                <a:lnTo>
                  <a:pt x="18371808" y="584517"/>
                </a:lnTo>
                <a:lnTo>
                  <a:pt x="18512193" y="362356"/>
                </a:lnTo>
                <a:lnTo>
                  <a:pt x="18516359" y="362356"/>
                </a:lnTo>
                <a:lnTo>
                  <a:pt x="18516359" y="239420"/>
                </a:lnTo>
                <a:lnTo>
                  <a:pt x="18480939" y="239420"/>
                </a:lnTo>
                <a:lnTo>
                  <a:pt x="18258257" y="590245"/>
                </a:lnTo>
                <a:lnTo>
                  <a:pt x="18258257" y="679056"/>
                </a:lnTo>
                <a:lnTo>
                  <a:pt x="18514276" y="679056"/>
                </a:lnTo>
                <a:lnTo>
                  <a:pt x="18514276" y="772820"/>
                </a:lnTo>
                <a:lnTo>
                  <a:pt x="18622099" y="772820"/>
                </a:lnTo>
                <a:lnTo>
                  <a:pt x="18622099" y="679056"/>
                </a:lnTo>
                <a:lnTo>
                  <a:pt x="18688266" y="679056"/>
                </a:lnTo>
                <a:lnTo>
                  <a:pt x="18688266" y="588683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40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565350" y="10526346"/>
            <a:ext cx="9179663" cy="355368"/>
          </a:xfrm>
          <a:prstGeom prst="rect">
            <a:avLst/>
          </a:prstGeom>
        </p:spPr>
      </p:pic>
      <p:sp>
        <p:nvSpPr>
          <p:cNvPr id="13" name="Holder 2"/>
          <p:cNvSpPr>
            <a:spLocks noGrp="1"/>
          </p:cNvSpPr>
          <p:nvPr>
            <p:ph type="title" hasCustomPrompt="1"/>
          </p:nvPr>
        </p:nvSpPr>
        <p:spPr>
          <a:xfrm>
            <a:off x="1005205" y="452374"/>
            <a:ext cx="18093690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ru-RU" dirty="0" smtClean="0"/>
              <a:t>СЛАЙД С ТЕКСТОМ</a:t>
            </a:r>
            <a:endParaRPr lang="ru-RU" dirty="0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13100050" y="1"/>
            <a:ext cx="7004050" cy="11363634"/>
          </a:xfrm>
          <a:prstGeom prst="rect">
            <a:avLst/>
          </a:prstGeom>
          <a:solidFill>
            <a:srgbClr val="206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96" b="46794"/>
          <a:stretch/>
        </p:blipFill>
        <p:spPr>
          <a:xfrm>
            <a:off x="12725400" y="4200835"/>
            <a:ext cx="7391400" cy="71628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250" y="-190864"/>
            <a:ext cx="4746394" cy="220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16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Holder 2"/>
          <p:cNvSpPr>
            <a:spLocks noGrp="1"/>
          </p:cNvSpPr>
          <p:nvPr>
            <p:ph type="title" hasCustomPrompt="1"/>
          </p:nvPr>
        </p:nvSpPr>
        <p:spPr>
          <a:xfrm>
            <a:off x="1005205" y="452374"/>
            <a:ext cx="18093690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aseline="0"/>
            </a:lvl1pPr>
          </a:lstStyle>
          <a:p>
            <a:r>
              <a:rPr lang="ru-RU" dirty="0" smtClean="0"/>
              <a:t>СЛАЙД В ТАБЛИЦЕЙ</a:t>
            </a:r>
            <a:endParaRPr lang="ru-RU" dirty="0"/>
          </a:p>
        </p:txBody>
      </p:sp>
      <p:sp>
        <p:nvSpPr>
          <p:cNvPr id="5" name="Таблица 4"/>
          <p:cNvSpPr>
            <a:spLocks noGrp="1"/>
          </p:cNvSpPr>
          <p:nvPr>
            <p:ph type="tbl" sz="quarter" idx="10"/>
          </p:nvPr>
        </p:nvSpPr>
        <p:spPr>
          <a:xfrm>
            <a:off x="1004888" y="2378075"/>
            <a:ext cx="18094007" cy="66294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885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2"/>
          <p:cNvSpPr>
            <a:spLocks noGrp="1"/>
          </p:cNvSpPr>
          <p:nvPr>
            <p:ph type="title" hasCustomPrompt="1"/>
          </p:nvPr>
        </p:nvSpPr>
        <p:spPr>
          <a:xfrm>
            <a:off x="1005205" y="452374"/>
            <a:ext cx="18093690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ru-RU" dirty="0" smtClean="0"/>
              <a:t>ПУСТОЙ СЛАЙД</a:t>
            </a:r>
            <a:endParaRPr lang="ru-RU" dirty="0"/>
          </a:p>
        </p:txBody>
      </p:sp>
      <p:sp>
        <p:nvSpPr>
          <p:cNvPr id="14" name="Объект 3"/>
          <p:cNvSpPr>
            <a:spLocks noGrp="1"/>
          </p:cNvSpPr>
          <p:nvPr>
            <p:ph sz="half" idx="2"/>
          </p:nvPr>
        </p:nvSpPr>
        <p:spPr>
          <a:xfrm>
            <a:off x="1012710" y="2530475"/>
            <a:ext cx="18086185" cy="67174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/>
        <p:txBody>
          <a:bodyPr lIns="0" tIns="0" rIns="0" bIns="0"/>
          <a:lstStyle>
            <a:lvl1pPr>
              <a:defRPr baseline="0"/>
            </a:lvl1pPr>
          </a:lstStyle>
          <a:p>
            <a:r>
              <a:rPr lang="ru-RU" dirty="0" smtClean="0"/>
              <a:t>СЛАЙД С ФОТО</a:t>
            </a:r>
            <a:endParaRPr lang="ru-RU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14852650" y="10531475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400" b="1">
                <a:solidFill>
                  <a:schemeClr val="accent2"/>
                </a:solidFill>
                <a:latin typeface="+mn-lt"/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882078" y="2835275"/>
            <a:ext cx="5770562" cy="4572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Рисунок 13"/>
          <p:cNvSpPr>
            <a:spLocks noGrp="1"/>
          </p:cNvSpPr>
          <p:nvPr>
            <p:ph type="pic" sz="quarter" idx="11"/>
          </p:nvPr>
        </p:nvSpPr>
        <p:spPr>
          <a:xfrm>
            <a:off x="7232650" y="2835275"/>
            <a:ext cx="5770562" cy="4572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6" name="Рисунок 13"/>
          <p:cNvSpPr>
            <a:spLocks noGrp="1"/>
          </p:cNvSpPr>
          <p:nvPr>
            <p:ph type="pic" sz="quarter" idx="12"/>
          </p:nvPr>
        </p:nvSpPr>
        <p:spPr>
          <a:xfrm>
            <a:off x="13583221" y="2835275"/>
            <a:ext cx="5770562" cy="4572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7" name="Объект 3"/>
          <p:cNvSpPr>
            <a:spLocks noGrp="1"/>
          </p:cNvSpPr>
          <p:nvPr>
            <p:ph sz="half" idx="2"/>
          </p:nvPr>
        </p:nvSpPr>
        <p:spPr>
          <a:xfrm>
            <a:off x="856678" y="7788276"/>
            <a:ext cx="5795962" cy="14478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8" name="Объект 3"/>
          <p:cNvSpPr>
            <a:spLocks noGrp="1"/>
          </p:cNvSpPr>
          <p:nvPr>
            <p:ph sz="half" idx="13"/>
          </p:nvPr>
        </p:nvSpPr>
        <p:spPr>
          <a:xfrm>
            <a:off x="7245350" y="7785101"/>
            <a:ext cx="5795962" cy="14478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9" name="Объект 3"/>
          <p:cNvSpPr>
            <a:spLocks noGrp="1"/>
          </p:cNvSpPr>
          <p:nvPr>
            <p:ph sz="half" idx="14"/>
          </p:nvPr>
        </p:nvSpPr>
        <p:spPr>
          <a:xfrm>
            <a:off x="13557821" y="7785101"/>
            <a:ext cx="5795962" cy="14478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older 2"/>
          <p:cNvSpPr>
            <a:spLocks noGrp="1"/>
          </p:cNvSpPr>
          <p:nvPr>
            <p:ph type="title" hasCustomPrompt="1"/>
          </p:nvPr>
        </p:nvSpPr>
        <p:spPr>
          <a:xfrm>
            <a:off x="1005205" y="452374"/>
            <a:ext cx="18093690" cy="923330"/>
          </a:xfrm>
        </p:spPr>
        <p:txBody>
          <a:bodyPr lIns="0" tIns="0" rIns="0" bIns="0"/>
          <a:lstStyle>
            <a:lvl1pPr>
              <a:defRPr baseline="0"/>
            </a:lvl1pPr>
          </a:lstStyle>
          <a:p>
            <a:r>
              <a:rPr lang="ru-RU" dirty="0" smtClean="0"/>
              <a:t>СЛАЙД С ИНФОГРАФИКОЙ</a:t>
            </a:r>
            <a:endParaRPr lang="ru-RU" dirty="0"/>
          </a:p>
        </p:txBody>
      </p:sp>
      <p:sp>
        <p:nvSpPr>
          <p:cNvPr id="8" name="Объект 3"/>
          <p:cNvSpPr>
            <a:spLocks noGrp="1"/>
          </p:cNvSpPr>
          <p:nvPr>
            <p:ph sz="half" idx="2"/>
          </p:nvPr>
        </p:nvSpPr>
        <p:spPr>
          <a:xfrm>
            <a:off x="784110" y="6510526"/>
            <a:ext cx="4086340" cy="36399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2"/>
          </p:nvPr>
        </p:nvSpPr>
        <p:spPr>
          <a:xfrm>
            <a:off x="1622309" y="3259327"/>
            <a:ext cx="2057400" cy="202518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9" name="Объект 3"/>
          <p:cNvSpPr>
            <a:spLocks noGrp="1"/>
          </p:cNvSpPr>
          <p:nvPr>
            <p:ph sz="half" idx="13"/>
          </p:nvPr>
        </p:nvSpPr>
        <p:spPr>
          <a:xfrm>
            <a:off x="5584710" y="6510526"/>
            <a:ext cx="4086340" cy="36399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0" name="Рисунок 12"/>
          <p:cNvSpPr>
            <a:spLocks noGrp="1"/>
          </p:cNvSpPr>
          <p:nvPr>
            <p:ph type="pic" sz="quarter" idx="14"/>
          </p:nvPr>
        </p:nvSpPr>
        <p:spPr>
          <a:xfrm>
            <a:off x="6422909" y="3259327"/>
            <a:ext cx="2057400" cy="202518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2" name="Объект 3"/>
          <p:cNvSpPr>
            <a:spLocks noGrp="1"/>
          </p:cNvSpPr>
          <p:nvPr>
            <p:ph sz="half" idx="15"/>
          </p:nvPr>
        </p:nvSpPr>
        <p:spPr>
          <a:xfrm>
            <a:off x="10461510" y="6553578"/>
            <a:ext cx="4086340" cy="36399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3" name="Рисунок 12"/>
          <p:cNvSpPr>
            <a:spLocks noGrp="1"/>
          </p:cNvSpPr>
          <p:nvPr>
            <p:ph type="pic" sz="quarter" idx="16"/>
          </p:nvPr>
        </p:nvSpPr>
        <p:spPr>
          <a:xfrm>
            <a:off x="11299709" y="3302379"/>
            <a:ext cx="2057400" cy="202518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5" name="Объект 3"/>
          <p:cNvSpPr>
            <a:spLocks noGrp="1"/>
          </p:cNvSpPr>
          <p:nvPr>
            <p:ph sz="half" idx="17"/>
          </p:nvPr>
        </p:nvSpPr>
        <p:spPr>
          <a:xfrm>
            <a:off x="15338310" y="6586726"/>
            <a:ext cx="4086340" cy="36399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6" name="Рисунок 12"/>
          <p:cNvSpPr>
            <a:spLocks noGrp="1"/>
          </p:cNvSpPr>
          <p:nvPr>
            <p:ph type="pic" sz="quarter" idx="18"/>
          </p:nvPr>
        </p:nvSpPr>
        <p:spPr>
          <a:xfrm>
            <a:off x="16176509" y="3335527"/>
            <a:ext cx="2057400" cy="202518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8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831850" y="5470716"/>
            <a:ext cx="4038600" cy="81617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2067B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9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5632450" y="5470716"/>
            <a:ext cx="4038600" cy="81617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2067B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0" name="Текст 2"/>
          <p:cNvSpPr>
            <a:spLocks noGrp="1"/>
          </p:cNvSpPr>
          <p:nvPr>
            <p:ph type="body" idx="20" hasCustomPrompt="1"/>
          </p:nvPr>
        </p:nvSpPr>
        <p:spPr>
          <a:xfrm>
            <a:off x="10509250" y="5470716"/>
            <a:ext cx="4038600" cy="81617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2067B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1" name="Текст 2"/>
          <p:cNvSpPr>
            <a:spLocks noGrp="1"/>
          </p:cNvSpPr>
          <p:nvPr>
            <p:ph type="body" idx="21" hasCustomPrompt="1"/>
          </p:nvPr>
        </p:nvSpPr>
        <p:spPr>
          <a:xfrm>
            <a:off x="15370060" y="5470716"/>
            <a:ext cx="4038600" cy="81617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2067B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older 2"/>
          <p:cNvSpPr>
            <a:spLocks noGrp="1"/>
          </p:cNvSpPr>
          <p:nvPr>
            <p:ph type="title" hasCustomPrompt="1"/>
          </p:nvPr>
        </p:nvSpPr>
        <p:spPr>
          <a:xfrm>
            <a:off x="1005205" y="452374"/>
            <a:ext cx="18093690" cy="923330"/>
          </a:xfrm>
        </p:spPr>
        <p:txBody>
          <a:bodyPr lIns="0" tIns="0" rIns="0" bIns="0"/>
          <a:lstStyle>
            <a:lvl1pPr>
              <a:defRPr baseline="0"/>
            </a:lvl1pPr>
          </a:lstStyle>
          <a:p>
            <a:r>
              <a:rPr lang="ru-RU" dirty="0" smtClean="0"/>
              <a:t>СЛАЙД С ИНФОГРАФИКОЙ</a:t>
            </a:r>
            <a:endParaRPr lang="ru-RU" dirty="0"/>
          </a:p>
        </p:txBody>
      </p:sp>
      <p:sp>
        <p:nvSpPr>
          <p:cNvPr id="8" name="Объект 3"/>
          <p:cNvSpPr>
            <a:spLocks noGrp="1"/>
          </p:cNvSpPr>
          <p:nvPr>
            <p:ph sz="half" idx="2"/>
          </p:nvPr>
        </p:nvSpPr>
        <p:spPr>
          <a:xfrm>
            <a:off x="2765310" y="7229474"/>
            <a:ext cx="4086340" cy="2540001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2"/>
          </p:nvPr>
        </p:nvSpPr>
        <p:spPr>
          <a:xfrm>
            <a:off x="3603509" y="3978275"/>
            <a:ext cx="2057400" cy="202518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9" name="Объект 3"/>
          <p:cNvSpPr>
            <a:spLocks noGrp="1"/>
          </p:cNvSpPr>
          <p:nvPr>
            <p:ph sz="half" idx="13"/>
          </p:nvPr>
        </p:nvSpPr>
        <p:spPr>
          <a:xfrm>
            <a:off x="8099310" y="7229474"/>
            <a:ext cx="4086340" cy="2540001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0" name="Рисунок 12"/>
          <p:cNvSpPr>
            <a:spLocks noGrp="1"/>
          </p:cNvSpPr>
          <p:nvPr>
            <p:ph type="pic" sz="quarter" idx="14"/>
          </p:nvPr>
        </p:nvSpPr>
        <p:spPr>
          <a:xfrm>
            <a:off x="8937509" y="3978275"/>
            <a:ext cx="2057400" cy="202518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2" name="Объект 3"/>
          <p:cNvSpPr>
            <a:spLocks noGrp="1"/>
          </p:cNvSpPr>
          <p:nvPr>
            <p:ph sz="half" idx="15"/>
          </p:nvPr>
        </p:nvSpPr>
        <p:spPr>
          <a:xfrm>
            <a:off x="13433310" y="7272526"/>
            <a:ext cx="4086340" cy="2540001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3" name="Рисунок 12"/>
          <p:cNvSpPr>
            <a:spLocks noGrp="1"/>
          </p:cNvSpPr>
          <p:nvPr>
            <p:ph type="pic" sz="quarter" idx="16"/>
          </p:nvPr>
        </p:nvSpPr>
        <p:spPr>
          <a:xfrm>
            <a:off x="14271509" y="4021327"/>
            <a:ext cx="2057400" cy="2025188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8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2813050" y="6189664"/>
            <a:ext cx="4038600" cy="81617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2067B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ЗАГОЛОВОК</a:t>
            </a:r>
          </a:p>
        </p:txBody>
      </p:sp>
      <p:sp>
        <p:nvSpPr>
          <p:cNvPr id="49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8147050" y="6189664"/>
            <a:ext cx="4038600" cy="81617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2067B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ЗАГОЛОВОК</a:t>
            </a:r>
          </a:p>
        </p:txBody>
      </p:sp>
      <p:sp>
        <p:nvSpPr>
          <p:cNvPr id="50" name="Текст 2"/>
          <p:cNvSpPr>
            <a:spLocks noGrp="1"/>
          </p:cNvSpPr>
          <p:nvPr>
            <p:ph type="body" idx="20" hasCustomPrompt="1"/>
          </p:nvPr>
        </p:nvSpPr>
        <p:spPr>
          <a:xfrm>
            <a:off x="13481050" y="6189664"/>
            <a:ext cx="4038600" cy="81617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2067B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ЗАГОЛОВОК</a:t>
            </a:r>
          </a:p>
        </p:txBody>
      </p:sp>
      <p:sp>
        <p:nvSpPr>
          <p:cNvPr id="15" name="Текст 2"/>
          <p:cNvSpPr>
            <a:spLocks noGrp="1"/>
          </p:cNvSpPr>
          <p:nvPr>
            <p:ph type="body" idx="21"/>
          </p:nvPr>
        </p:nvSpPr>
        <p:spPr>
          <a:xfrm>
            <a:off x="1005205" y="1920875"/>
            <a:ext cx="18093690" cy="1447800"/>
          </a:xfrm>
          <a:prstGeom prst="flowChartAlternateProcess">
            <a:avLst/>
          </a:prstGeom>
          <a:ln>
            <a:solidFill>
              <a:srgbClr val="214FE2"/>
            </a:solidFill>
          </a:ln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7" name="Текст 2"/>
          <p:cNvSpPr>
            <a:spLocks noGrp="1"/>
          </p:cNvSpPr>
          <p:nvPr>
            <p:ph type="body" idx="22" hasCustomPrompt="1"/>
          </p:nvPr>
        </p:nvSpPr>
        <p:spPr>
          <a:xfrm>
            <a:off x="1365249" y="1512791"/>
            <a:ext cx="3678555" cy="6366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214FE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594627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455201" y="7243197"/>
            <a:ext cx="4109720" cy="2910840"/>
          </a:xfrm>
          <a:custGeom>
            <a:avLst/>
            <a:gdLst/>
            <a:ahLst/>
            <a:cxnLst/>
            <a:rect l="l" t="t" r="r" b="b"/>
            <a:pathLst>
              <a:path w="4109719" h="2910840">
                <a:moveTo>
                  <a:pt x="507860" y="195580"/>
                </a:moveTo>
                <a:lnTo>
                  <a:pt x="501878" y="137160"/>
                </a:lnTo>
                <a:lnTo>
                  <a:pt x="485444" y="90170"/>
                </a:lnTo>
                <a:lnTo>
                  <a:pt x="481939" y="85661"/>
                </a:lnTo>
                <a:lnTo>
                  <a:pt x="481939" y="195580"/>
                </a:lnTo>
                <a:lnTo>
                  <a:pt x="477329" y="245110"/>
                </a:lnTo>
                <a:lnTo>
                  <a:pt x="465340" y="284480"/>
                </a:lnTo>
                <a:lnTo>
                  <a:pt x="448691" y="309880"/>
                </a:lnTo>
                <a:lnTo>
                  <a:pt x="430085" y="318770"/>
                </a:lnTo>
                <a:lnTo>
                  <a:pt x="411391" y="309880"/>
                </a:lnTo>
                <a:lnTo>
                  <a:pt x="394512" y="284480"/>
                </a:lnTo>
                <a:lnTo>
                  <a:pt x="382295" y="245110"/>
                </a:lnTo>
                <a:lnTo>
                  <a:pt x="377596" y="195580"/>
                </a:lnTo>
                <a:lnTo>
                  <a:pt x="382295" y="146050"/>
                </a:lnTo>
                <a:lnTo>
                  <a:pt x="394512" y="107950"/>
                </a:lnTo>
                <a:lnTo>
                  <a:pt x="411391" y="82550"/>
                </a:lnTo>
                <a:lnTo>
                  <a:pt x="430085" y="73660"/>
                </a:lnTo>
                <a:lnTo>
                  <a:pt x="448627" y="82550"/>
                </a:lnTo>
                <a:lnTo>
                  <a:pt x="465289" y="107950"/>
                </a:lnTo>
                <a:lnTo>
                  <a:pt x="477316" y="146050"/>
                </a:lnTo>
                <a:lnTo>
                  <a:pt x="481939" y="195580"/>
                </a:lnTo>
                <a:lnTo>
                  <a:pt x="481939" y="85661"/>
                </a:lnTo>
                <a:lnTo>
                  <a:pt x="472617" y="73660"/>
                </a:lnTo>
                <a:lnTo>
                  <a:pt x="460781" y="58420"/>
                </a:lnTo>
                <a:lnTo>
                  <a:pt x="430085" y="46990"/>
                </a:lnTo>
                <a:lnTo>
                  <a:pt x="399300" y="58420"/>
                </a:lnTo>
                <a:lnTo>
                  <a:pt x="374396" y="90170"/>
                </a:lnTo>
                <a:lnTo>
                  <a:pt x="357746" y="137160"/>
                </a:lnTo>
                <a:lnTo>
                  <a:pt x="351675" y="195580"/>
                </a:lnTo>
                <a:lnTo>
                  <a:pt x="357746" y="254000"/>
                </a:lnTo>
                <a:lnTo>
                  <a:pt x="374396" y="302260"/>
                </a:lnTo>
                <a:lnTo>
                  <a:pt x="399300" y="332740"/>
                </a:lnTo>
                <a:lnTo>
                  <a:pt x="430085" y="344170"/>
                </a:lnTo>
                <a:lnTo>
                  <a:pt x="460781" y="332740"/>
                </a:lnTo>
                <a:lnTo>
                  <a:pt x="472084" y="318770"/>
                </a:lnTo>
                <a:lnTo>
                  <a:pt x="485444" y="302260"/>
                </a:lnTo>
                <a:lnTo>
                  <a:pt x="501878" y="254000"/>
                </a:lnTo>
                <a:lnTo>
                  <a:pt x="507860" y="195580"/>
                </a:lnTo>
                <a:close/>
              </a:path>
              <a:path w="4109719" h="2910840">
                <a:moveTo>
                  <a:pt x="1244333" y="195580"/>
                </a:moveTo>
                <a:lnTo>
                  <a:pt x="1235964" y="138430"/>
                </a:lnTo>
                <a:lnTo>
                  <a:pt x="1218412" y="102298"/>
                </a:lnTo>
                <a:lnTo>
                  <a:pt x="1218412" y="195580"/>
                </a:lnTo>
                <a:lnTo>
                  <a:pt x="1212088" y="243840"/>
                </a:lnTo>
                <a:lnTo>
                  <a:pt x="1194828" y="283210"/>
                </a:lnTo>
                <a:lnTo>
                  <a:pt x="1169250" y="308610"/>
                </a:lnTo>
                <a:lnTo>
                  <a:pt x="1137920" y="318770"/>
                </a:lnTo>
                <a:lnTo>
                  <a:pt x="1106563" y="308610"/>
                </a:lnTo>
                <a:lnTo>
                  <a:pt x="1080935" y="283210"/>
                </a:lnTo>
                <a:lnTo>
                  <a:pt x="1063637" y="243840"/>
                </a:lnTo>
                <a:lnTo>
                  <a:pt x="1057300" y="195580"/>
                </a:lnTo>
                <a:lnTo>
                  <a:pt x="1063637" y="148590"/>
                </a:lnTo>
                <a:lnTo>
                  <a:pt x="1080935" y="109220"/>
                </a:lnTo>
                <a:lnTo>
                  <a:pt x="1106563" y="82550"/>
                </a:lnTo>
                <a:lnTo>
                  <a:pt x="1137920" y="73660"/>
                </a:lnTo>
                <a:lnTo>
                  <a:pt x="1169250" y="82550"/>
                </a:lnTo>
                <a:lnTo>
                  <a:pt x="1194828" y="109220"/>
                </a:lnTo>
                <a:lnTo>
                  <a:pt x="1212088" y="148590"/>
                </a:lnTo>
                <a:lnTo>
                  <a:pt x="1218412" y="195580"/>
                </a:lnTo>
                <a:lnTo>
                  <a:pt x="1218412" y="102298"/>
                </a:lnTo>
                <a:lnTo>
                  <a:pt x="1213142" y="91440"/>
                </a:lnTo>
                <a:lnTo>
                  <a:pt x="1194930" y="73660"/>
                </a:lnTo>
                <a:lnTo>
                  <a:pt x="1179309" y="58420"/>
                </a:lnTo>
                <a:lnTo>
                  <a:pt x="1137920" y="46990"/>
                </a:lnTo>
                <a:lnTo>
                  <a:pt x="1096505" y="58420"/>
                </a:lnTo>
                <a:lnTo>
                  <a:pt x="1062621" y="91440"/>
                </a:lnTo>
                <a:lnTo>
                  <a:pt x="1039761" y="138430"/>
                </a:lnTo>
                <a:lnTo>
                  <a:pt x="1031379" y="195580"/>
                </a:lnTo>
                <a:lnTo>
                  <a:pt x="1039761" y="254000"/>
                </a:lnTo>
                <a:lnTo>
                  <a:pt x="1062621" y="300990"/>
                </a:lnTo>
                <a:lnTo>
                  <a:pt x="1096505" y="332740"/>
                </a:lnTo>
                <a:lnTo>
                  <a:pt x="1137920" y="344170"/>
                </a:lnTo>
                <a:lnTo>
                  <a:pt x="1179309" y="332740"/>
                </a:lnTo>
                <a:lnTo>
                  <a:pt x="1194193" y="318770"/>
                </a:lnTo>
                <a:lnTo>
                  <a:pt x="1213142" y="300990"/>
                </a:lnTo>
                <a:lnTo>
                  <a:pt x="1235964" y="254000"/>
                </a:lnTo>
                <a:lnTo>
                  <a:pt x="1244333" y="195580"/>
                </a:lnTo>
                <a:close/>
              </a:path>
              <a:path w="4109719" h="2910840">
                <a:moveTo>
                  <a:pt x="2203488" y="195580"/>
                </a:moveTo>
                <a:lnTo>
                  <a:pt x="2196985" y="152400"/>
                </a:lnTo>
                <a:lnTo>
                  <a:pt x="2178278" y="113030"/>
                </a:lnTo>
                <a:lnTo>
                  <a:pt x="2177046" y="111531"/>
                </a:lnTo>
                <a:lnTo>
                  <a:pt x="2177046" y="196850"/>
                </a:lnTo>
                <a:lnTo>
                  <a:pt x="2175713" y="214630"/>
                </a:lnTo>
                <a:lnTo>
                  <a:pt x="2156358" y="264160"/>
                </a:lnTo>
                <a:lnTo>
                  <a:pt x="2117445" y="300990"/>
                </a:lnTo>
                <a:lnTo>
                  <a:pt x="2066328" y="318770"/>
                </a:lnTo>
                <a:lnTo>
                  <a:pt x="2048319" y="318770"/>
                </a:lnTo>
                <a:lnTo>
                  <a:pt x="1996440" y="304800"/>
                </a:lnTo>
                <a:lnTo>
                  <a:pt x="1955673" y="269240"/>
                </a:lnTo>
                <a:lnTo>
                  <a:pt x="1933905" y="219710"/>
                </a:lnTo>
                <a:lnTo>
                  <a:pt x="1931695" y="201930"/>
                </a:lnTo>
                <a:lnTo>
                  <a:pt x="1932139" y="184150"/>
                </a:lnTo>
                <a:lnTo>
                  <a:pt x="1949043" y="133350"/>
                </a:lnTo>
                <a:lnTo>
                  <a:pt x="1986102" y="93980"/>
                </a:lnTo>
                <a:lnTo>
                  <a:pt x="2036241" y="74930"/>
                </a:lnTo>
                <a:lnTo>
                  <a:pt x="2054301" y="73660"/>
                </a:lnTo>
                <a:lnTo>
                  <a:pt x="2054821" y="73660"/>
                </a:lnTo>
                <a:lnTo>
                  <a:pt x="2101697" y="82550"/>
                </a:lnTo>
                <a:lnTo>
                  <a:pt x="2141372" y="109220"/>
                </a:lnTo>
                <a:lnTo>
                  <a:pt x="2167826" y="149860"/>
                </a:lnTo>
                <a:lnTo>
                  <a:pt x="2177046" y="196850"/>
                </a:lnTo>
                <a:lnTo>
                  <a:pt x="2177046" y="111531"/>
                </a:lnTo>
                <a:lnTo>
                  <a:pt x="2164765" y="96520"/>
                </a:lnTo>
                <a:lnTo>
                  <a:pt x="2148967" y="81280"/>
                </a:lnTo>
                <a:lnTo>
                  <a:pt x="2138261" y="73660"/>
                </a:lnTo>
                <a:lnTo>
                  <a:pt x="2131136" y="68580"/>
                </a:lnTo>
                <a:lnTo>
                  <a:pt x="2111565" y="58420"/>
                </a:lnTo>
                <a:lnTo>
                  <a:pt x="2090750" y="52070"/>
                </a:lnTo>
                <a:lnTo>
                  <a:pt x="2069287" y="48260"/>
                </a:lnTo>
                <a:lnTo>
                  <a:pt x="2047506" y="48260"/>
                </a:lnTo>
                <a:lnTo>
                  <a:pt x="2004656" y="55880"/>
                </a:lnTo>
                <a:lnTo>
                  <a:pt x="1966328" y="77470"/>
                </a:lnTo>
                <a:lnTo>
                  <a:pt x="1935429" y="107950"/>
                </a:lnTo>
                <a:lnTo>
                  <a:pt x="1914906" y="146050"/>
                </a:lnTo>
                <a:lnTo>
                  <a:pt x="1906333" y="189230"/>
                </a:lnTo>
                <a:lnTo>
                  <a:pt x="1906841" y="210820"/>
                </a:lnTo>
                <a:lnTo>
                  <a:pt x="1917357" y="252730"/>
                </a:lnTo>
                <a:lnTo>
                  <a:pt x="1939671" y="290830"/>
                </a:lnTo>
                <a:lnTo>
                  <a:pt x="1971878" y="320040"/>
                </a:lnTo>
                <a:lnTo>
                  <a:pt x="2011222" y="339090"/>
                </a:lnTo>
                <a:lnTo>
                  <a:pt x="2054301" y="345440"/>
                </a:lnTo>
                <a:lnTo>
                  <a:pt x="2054821" y="344170"/>
                </a:lnTo>
                <a:lnTo>
                  <a:pt x="2083943" y="341630"/>
                </a:lnTo>
                <a:lnTo>
                  <a:pt x="2137270" y="320040"/>
                </a:lnTo>
                <a:lnTo>
                  <a:pt x="2178469" y="278130"/>
                </a:lnTo>
                <a:lnTo>
                  <a:pt x="2200579" y="224790"/>
                </a:lnTo>
                <a:lnTo>
                  <a:pt x="2203488" y="195580"/>
                </a:lnTo>
                <a:close/>
              </a:path>
              <a:path w="4109719" h="2910840">
                <a:moveTo>
                  <a:pt x="3103270" y="196850"/>
                </a:moveTo>
                <a:lnTo>
                  <a:pt x="3094901" y="138430"/>
                </a:lnTo>
                <a:lnTo>
                  <a:pt x="3077349" y="102273"/>
                </a:lnTo>
                <a:lnTo>
                  <a:pt x="3077349" y="196850"/>
                </a:lnTo>
                <a:lnTo>
                  <a:pt x="3071025" y="243840"/>
                </a:lnTo>
                <a:lnTo>
                  <a:pt x="3053778" y="283210"/>
                </a:lnTo>
                <a:lnTo>
                  <a:pt x="3028188" y="309880"/>
                </a:lnTo>
                <a:lnTo>
                  <a:pt x="2996857" y="318770"/>
                </a:lnTo>
                <a:lnTo>
                  <a:pt x="2965513" y="309880"/>
                </a:lnTo>
                <a:lnTo>
                  <a:pt x="2939872" y="283210"/>
                </a:lnTo>
                <a:lnTo>
                  <a:pt x="2922587" y="243840"/>
                </a:lnTo>
                <a:lnTo>
                  <a:pt x="2916237" y="196850"/>
                </a:lnTo>
                <a:lnTo>
                  <a:pt x="2922587" y="148590"/>
                </a:lnTo>
                <a:lnTo>
                  <a:pt x="2939872" y="109220"/>
                </a:lnTo>
                <a:lnTo>
                  <a:pt x="2965513" y="83820"/>
                </a:lnTo>
                <a:lnTo>
                  <a:pt x="2996857" y="73660"/>
                </a:lnTo>
                <a:lnTo>
                  <a:pt x="2997377" y="73660"/>
                </a:lnTo>
                <a:lnTo>
                  <a:pt x="3028581" y="82550"/>
                </a:lnTo>
                <a:lnTo>
                  <a:pt x="3053994" y="109220"/>
                </a:lnTo>
                <a:lnTo>
                  <a:pt x="3071088" y="148590"/>
                </a:lnTo>
                <a:lnTo>
                  <a:pt x="3077349" y="196850"/>
                </a:lnTo>
                <a:lnTo>
                  <a:pt x="3077349" y="102273"/>
                </a:lnTo>
                <a:lnTo>
                  <a:pt x="3072092" y="91440"/>
                </a:lnTo>
                <a:lnTo>
                  <a:pt x="3053143" y="73660"/>
                </a:lnTo>
                <a:lnTo>
                  <a:pt x="3038259" y="59690"/>
                </a:lnTo>
                <a:lnTo>
                  <a:pt x="2996857" y="48260"/>
                </a:lnTo>
                <a:lnTo>
                  <a:pt x="2955442" y="59690"/>
                </a:lnTo>
                <a:lnTo>
                  <a:pt x="2921571" y="91440"/>
                </a:lnTo>
                <a:lnTo>
                  <a:pt x="2898711" y="138430"/>
                </a:lnTo>
                <a:lnTo>
                  <a:pt x="2890316" y="196850"/>
                </a:lnTo>
                <a:lnTo>
                  <a:pt x="2898711" y="254000"/>
                </a:lnTo>
                <a:lnTo>
                  <a:pt x="2921571" y="300990"/>
                </a:lnTo>
                <a:lnTo>
                  <a:pt x="2955442" y="332740"/>
                </a:lnTo>
                <a:lnTo>
                  <a:pt x="2996857" y="345440"/>
                </a:lnTo>
                <a:lnTo>
                  <a:pt x="2997377" y="344170"/>
                </a:lnTo>
                <a:lnTo>
                  <a:pt x="3038691" y="332740"/>
                </a:lnTo>
                <a:lnTo>
                  <a:pt x="3053499" y="318770"/>
                </a:lnTo>
                <a:lnTo>
                  <a:pt x="3072346" y="300990"/>
                </a:lnTo>
                <a:lnTo>
                  <a:pt x="3094990" y="254000"/>
                </a:lnTo>
                <a:lnTo>
                  <a:pt x="3103270" y="196850"/>
                </a:lnTo>
                <a:close/>
              </a:path>
              <a:path w="4109719" h="2910840">
                <a:moveTo>
                  <a:pt x="3761587" y="196850"/>
                </a:moveTo>
                <a:lnTo>
                  <a:pt x="3755529" y="137160"/>
                </a:lnTo>
                <a:lnTo>
                  <a:pt x="3738943" y="90170"/>
                </a:lnTo>
                <a:lnTo>
                  <a:pt x="3735667" y="86131"/>
                </a:lnTo>
                <a:lnTo>
                  <a:pt x="3735667" y="196850"/>
                </a:lnTo>
                <a:lnTo>
                  <a:pt x="3730980" y="246380"/>
                </a:lnTo>
                <a:lnTo>
                  <a:pt x="3718839" y="284480"/>
                </a:lnTo>
                <a:lnTo>
                  <a:pt x="3702151" y="309880"/>
                </a:lnTo>
                <a:lnTo>
                  <a:pt x="3683825" y="318770"/>
                </a:lnTo>
                <a:lnTo>
                  <a:pt x="3665499" y="309880"/>
                </a:lnTo>
                <a:lnTo>
                  <a:pt x="3648811" y="284480"/>
                </a:lnTo>
                <a:lnTo>
                  <a:pt x="3636670" y="246380"/>
                </a:lnTo>
                <a:lnTo>
                  <a:pt x="3631971" y="196850"/>
                </a:lnTo>
                <a:lnTo>
                  <a:pt x="3636581" y="146050"/>
                </a:lnTo>
                <a:lnTo>
                  <a:pt x="3648570" y="107950"/>
                </a:lnTo>
                <a:lnTo>
                  <a:pt x="3665220" y="82550"/>
                </a:lnTo>
                <a:lnTo>
                  <a:pt x="3683825" y="73660"/>
                </a:lnTo>
                <a:lnTo>
                  <a:pt x="3702367" y="82550"/>
                </a:lnTo>
                <a:lnTo>
                  <a:pt x="3719030" y="107950"/>
                </a:lnTo>
                <a:lnTo>
                  <a:pt x="3731044" y="146050"/>
                </a:lnTo>
                <a:lnTo>
                  <a:pt x="3735667" y="196850"/>
                </a:lnTo>
                <a:lnTo>
                  <a:pt x="3735667" y="86131"/>
                </a:lnTo>
                <a:lnTo>
                  <a:pt x="3725557" y="73660"/>
                </a:lnTo>
                <a:lnTo>
                  <a:pt x="3714242" y="59690"/>
                </a:lnTo>
                <a:lnTo>
                  <a:pt x="3683825" y="48260"/>
                </a:lnTo>
                <a:lnTo>
                  <a:pt x="3653409" y="59690"/>
                </a:lnTo>
                <a:lnTo>
                  <a:pt x="3628707" y="90170"/>
                </a:lnTo>
                <a:lnTo>
                  <a:pt x="3612121" y="137160"/>
                </a:lnTo>
                <a:lnTo>
                  <a:pt x="3606050" y="196850"/>
                </a:lnTo>
                <a:lnTo>
                  <a:pt x="3612019" y="255270"/>
                </a:lnTo>
                <a:lnTo>
                  <a:pt x="3628453" y="302260"/>
                </a:lnTo>
                <a:lnTo>
                  <a:pt x="3653129" y="334010"/>
                </a:lnTo>
                <a:lnTo>
                  <a:pt x="3683825" y="345440"/>
                </a:lnTo>
                <a:lnTo>
                  <a:pt x="3683825" y="344170"/>
                </a:lnTo>
                <a:lnTo>
                  <a:pt x="3714508" y="332740"/>
                </a:lnTo>
                <a:lnTo>
                  <a:pt x="3725824" y="318770"/>
                </a:lnTo>
                <a:lnTo>
                  <a:pt x="3739184" y="302260"/>
                </a:lnTo>
                <a:lnTo>
                  <a:pt x="3755618" y="255270"/>
                </a:lnTo>
                <a:lnTo>
                  <a:pt x="3761587" y="196850"/>
                </a:lnTo>
                <a:close/>
              </a:path>
              <a:path w="4109719" h="2910840">
                <a:moveTo>
                  <a:pt x="3960088" y="184150"/>
                </a:moveTo>
                <a:lnTo>
                  <a:pt x="3960012" y="166370"/>
                </a:lnTo>
                <a:lnTo>
                  <a:pt x="3958412" y="118110"/>
                </a:lnTo>
                <a:lnTo>
                  <a:pt x="3954462" y="64770"/>
                </a:lnTo>
                <a:lnTo>
                  <a:pt x="3950106" y="26670"/>
                </a:lnTo>
                <a:lnTo>
                  <a:pt x="3948366" y="11430"/>
                </a:lnTo>
                <a:lnTo>
                  <a:pt x="3947960" y="7620"/>
                </a:lnTo>
                <a:lnTo>
                  <a:pt x="3946410" y="5080"/>
                </a:lnTo>
                <a:lnTo>
                  <a:pt x="3941635" y="1270"/>
                </a:lnTo>
                <a:lnTo>
                  <a:pt x="3938574" y="0"/>
                </a:lnTo>
                <a:lnTo>
                  <a:pt x="3934371" y="0"/>
                </a:lnTo>
                <a:lnTo>
                  <a:pt x="3934371" y="195580"/>
                </a:lnTo>
                <a:lnTo>
                  <a:pt x="3933621" y="234950"/>
                </a:lnTo>
                <a:lnTo>
                  <a:pt x="3931158" y="280670"/>
                </a:lnTo>
                <a:lnTo>
                  <a:pt x="3927132" y="325120"/>
                </a:lnTo>
                <a:lnTo>
                  <a:pt x="3921531" y="370840"/>
                </a:lnTo>
                <a:lnTo>
                  <a:pt x="187972" y="370840"/>
                </a:lnTo>
                <a:lnTo>
                  <a:pt x="182016" y="322580"/>
                </a:lnTo>
                <a:lnTo>
                  <a:pt x="177927" y="273050"/>
                </a:lnTo>
                <a:lnTo>
                  <a:pt x="175704" y="223520"/>
                </a:lnTo>
                <a:lnTo>
                  <a:pt x="175425" y="184150"/>
                </a:lnTo>
                <a:lnTo>
                  <a:pt x="175552" y="167640"/>
                </a:lnTo>
                <a:lnTo>
                  <a:pt x="176872" y="124460"/>
                </a:lnTo>
                <a:lnTo>
                  <a:pt x="180251" y="76200"/>
                </a:lnTo>
                <a:lnTo>
                  <a:pt x="185508" y="26670"/>
                </a:lnTo>
                <a:lnTo>
                  <a:pt x="3924262" y="26670"/>
                </a:lnTo>
                <a:lnTo>
                  <a:pt x="3928745" y="67310"/>
                </a:lnTo>
                <a:lnTo>
                  <a:pt x="3931945" y="107950"/>
                </a:lnTo>
                <a:lnTo>
                  <a:pt x="3933863" y="148590"/>
                </a:lnTo>
                <a:lnTo>
                  <a:pt x="3934371" y="195580"/>
                </a:lnTo>
                <a:lnTo>
                  <a:pt x="3934371" y="0"/>
                </a:lnTo>
                <a:lnTo>
                  <a:pt x="170929" y="0"/>
                </a:lnTo>
                <a:lnTo>
                  <a:pt x="167868" y="1270"/>
                </a:lnTo>
                <a:lnTo>
                  <a:pt x="163093" y="5080"/>
                </a:lnTo>
                <a:lnTo>
                  <a:pt x="161544" y="7620"/>
                </a:lnTo>
                <a:lnTo>
                  <a:pt x="161137" y="11430"/>
                </a:lnTo>
                <a:lnTo>
                  <a:pt x="155028" y="64770"/>
                </a:lnTo>
                <a:lnTo>
                  <a:pt x="151091" y="118110"/>
                </a:lnTo>
                <a:lnTo>
                  <a:pt x="149491" y="166370"/>
                </a:lnTo>
                <a:lnTo>
                  <a:pt x="149415" y="184150"/>
                </a:lnTo>
                <a:lnTo>
                  <a:pt x="149707" y="226060"/>
                </a:lnTo>
                <a:lnTo>
                  <a:pt x="152260" y="279400"/>
                </a:lnTo>
                <a:lnTo>
                  <a:pt x="156984" y="332740"/>
                </a:lnTo>
                <a:lnTo>
                  <a:pt x="163855" y="386080"/>
                </a:lnTo>
                <a:lnTo>
                  <a:pt x="170662" y="396240"/>
                </a:lnTo>
                <a:lnTo>
                  <a:pt x="3938841" y="396240"/>
                </a:lnTo>
                <a:lnTo>
                  <a:pt x="3943604" y="391160"/>
                </a:lnTo>
                <a:lnTo>
                  <a:pt x="3945178" y="388620"/>
                </a:lnTo>
                <a:lnTo>
                  <a:pt x="3945648" y="386080"/>
                </a:lnTo>
                <a:lnTo>
                  <a:pt x="3947604" y="370840"/>
                </a:lnTo>
                <a:lnTo>
                  <a:pt x="3952519" y="332740"/>
                </a:lnTo>
                <a:lnTo>
                  <a:pt x="3957243" y="279400"/>
                </a:lnTo>
                <a:lnTo>
                  <a:pt x="3959796" y="226060"/>
                </a:lnTo>
                <a:lnTo>
                  <a:pt x="3960088" y="184150"/>
                </a:lnTo>
                <a:close/>
              </a:path>
              <a:path w="4109719" h="2910840">
                <a:moveTo>
                  <a:pt x="4109504" y="2898610"/>
                </a:moveTo>
                <a:lnTo>
                  <a:pt x="4109453" y="2884297"/>
                </a:lnTo>
                <a:lnTo>
                  <a:pt x="4109453" y="2783852"/>
                </a:lnTo>
                <a:lnTo>
                  <a:pt x="4109453" y="2767444"/>
                </a:lnTo>
                <a:lnTo>
                  <a:pt x="4108094" y="2764155"/>
                </a:lnTo>
                <a:lnTo>
                  <a:pt x="4103230" y="2759291"/>
                </a:lnTo>
                <a:lnTo>
                  <a:pt x="4099928" y="2757932"/>
                </a:lnTo>
                <a:lnTo>
                  <a:pt x="4083532" y="2757932"/>
                </a:lnTo>
                <a:lnTo>
                  <a:pt x="4083532" y="2783852"/>
                </a:lnTo>
                <a:lnTo>
                  <a:pt x="4083532" y="2884297"/>
                </a:lnTo>
                <a:lnTo>
                  <a:pt x="26568" y="2884297"/>
                </a:lnTo>
                <a:lnTo>
                  <a:pt x="25920" y="2783852"/>
                </a:lnTo>
                <a:lnTo>
                  <a:pt x="4083532" y="2783852"/>
                </a:lnTo>
                <a:lnTo>
                  <a:pt x="4083532" y="2757932"/>
                </a:lnTo>
                <a:lnTo>
                  <a:pt x="9525" y="2757932"/>
                </a:lnTo>
                <a:lnTo>
                  <a:pt x="6235" y="2759291"/>
                </a:lnTo>
                <a:lnTo>
                  <a:pt x="1371" y="2764155"/>
                </a:lnTo>
                <a:lnTo>
                  <a:pt x="0" y="2767444"/>
                </a:lnTo>
                <a:lnTo>
                  <a:pt x="0" y="2900705"/>
                </a:lnTo>
                <a:lnTo>
                  <a:pt x="1371" y="2903994"/>
                </a:lnTo>
                <a:lnTo>
                  <a:pt x="6235" y="2908858"/>
                </a:lnTo>
                <a:lnTo>
                  <a:pt x="9525" y="2910217"/>
                </a:lnTo>
                <a:lnTo>
                  <a:pt x="4098239" y="2910217"/>
                </a:lnTo>
                <a:lnTo>
                  <a:pt x="4109212" y="2900337"/>
                </a:lnTo>
                <a:lnTo>
                  <a:pt x="4109504" y="2898610"/>
                </a:lnTo>
                <a:close/>
              </a:path>
            </a:pathLst>
          </a:custGeom>
          <a:solidFill>
            <a:srgbClr val="F7F7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923330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96" b="46794"/>
          <a:stretch/>
        </p:blipFill>
        <p:spPr>
          <a:xfrm>
            <a:off x="12719051" y="4130675"/>
            <a:ext cx="7391400" cy="7162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250" y="-190864"/>
            <a:ext cx="4746394" cy="22098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  <p:sldLayoutId id="2147483666" r:id="rId3"/>
    <p:sldLayoutId id="2147483667" r:id="rId4"/>
    <p:sldLayoutId id="2147483661" r:id="rId5"/>
    <p:sldLayoutId id="2147483663" r:id="rId6"/>
    <p:sldLayoutId id="2147483665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>
        <a:defRPr sz="6000" b="1">
          <a:solidFill>
            <a:srgbClr val="2067B3"/>
          </a:solidFill>
          <a:latin typeface="+mj-lt"/>
          <a:ea typeface="+mj-ea"/>
          <a:cs typeface="+mj-cs"/>
        </a:defRPr>
      </a:lvl1pPr>
    </p:titleStyle>
    <p:bodyStyle>
      <a:lvl1pPr marL="0">
        <a:defRPr sz="2400"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12.pn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11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29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28" Type="http://schemas.openxmlformats.org/officeDocument/2006/relationships/image" Target="../media/image37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Relationship Id="rId27" Type="http://schemas.openxmlformats.org/officeDocument/2006/relationships/image" Target="../media/image10.png"/><Relationship Id="rId30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6.pn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microsoft.com/office/2007/relationships/diagramDrawing" Target="../diagrams/drawing2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156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1942445" cy="9233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1004889" y="2073275"/>
            <a:ext cx="11942762" cy="72390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56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05205" y="452374"/>
            <a:ext cx="8386385" cy="923330"/>
          </a:xfrm>
        </p:spPr>
        <p:txBody>
          <a:bodyPr/>
          <a:lstStyle/>
          <a:p>
            <a:r>
              <a:rPr lang="ru-RU" dirty="0" smtClean="0"/>
              <a:t>ПРИМЕР ИКОНОК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564" y="2538735"/>
            <a:ext cx="906140" cy="9061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450" y="2538735"/>
            <a:ext cx="906140" cy="9061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634" y="2538735"/>
            <a:ext cx="906140" cy="9061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944" y="2538735"/>
            <a:ext cx="906140" cy="90614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254" y="2538735"/>
            <a:ext cx="906140" cy="90614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944" y="5129535"/>
            <a:ext cx="906140" cy="9061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254" y="5129535"/>
            <a:ext cx="906140" cy="90614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564" y="5129535"/>
            <a:ext cx="906140" cy="90614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873" y="3834135"/>
            <a:ext cx="906140" cy="90614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659" y="3834135"/>
            <a:ext cx="906140" cy="90614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904" y="3834135"/>
            <a:ext cx="906140" cy="90614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445" y="3834135"/>
            <a:ext cx="906140" cy="90614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564" y="3834135"/>
            <a:ext cx="906140" cy="90614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450" y="3834135"/>
            <a:ext cx="906140" cy="90614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324" y="2538735"/>
            <a:ext cx="906140" cy="90614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014" y="2538735"/>
            <a:ext cx="906140" cy="90614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324" y="5129535"/>
            <a:ext cx="906140" cy="90614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9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705" y="2538735"/>
            <a:ext cx="906140" cy="90614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705" y="3834135"/>
            <a:ext cx="906140" cy="90614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014" y="5129535"/>
            <a:ext cx="906140" cy="9061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634" y="5129535"/>
            <a:ext cx="906140" cy="90614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705" y="5129535"/>
            <a:ext cx="906140" cy="906140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2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705" y="6498187"/>
            <a:ext cx="906140" cy="90614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014" y="6473121"/>
            <a:ext cx="906140" cy="90614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324" y="6459258"/>
            <a:ext cx="906140" cy="90614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634" y="6387921"/>
            <a:ext cx="906140" cy="90614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944" y="6459258"/>
            <a:ext cx="906140" cy="9061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9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254" y="6469337"/>
            <a:ext cx="906140" cy="906140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3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564" y="6501135"/>
            <a:ext cx="906140" cy="90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1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756651" y="2594841"/>
            <a:ext cx="10342244" cy="656503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091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205" y="452374"/>
            <a:ext cx="8513445" cy="923330"/>
          </a:xfrm>
        </p:spPr>
        <p:txBody>
          <a:bodyPr/>
          <a:lstStyle/>
          <a:p>
            <a:r>
              <a:rPr lang="ru-RU" dirty="0" smtClean="0"/>
              <a:t>ПРИМЕР СЛАЙДА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03587106"/>
              </p:ext>
            </p:extLst>
          </p:nvPr>
        </p:nvGraphicFramePr>
        <p:xfrm>
          <a:off x="7870853" y="1888530"/>
          <a:ext cx="10820400" cy="670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518650" y="9148041"/>
            <a:ext cx="58576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! </a:t>
            </a:r>
            <a:r>
              <a:rPr lang="ru-RU" sz="2000" dirty="0" smtClean="0">
                <a:solidFill>
                  <a:srgbClr val="FF0000"/>
                </a:solidFill>
              </a:rPr>
              <a:t>Здесь вы можете подобрать любой</a:t>
            </a:r>
            <a:r>
              <a:rPr lang="en-US" sz="2000" dirty="0" smtClean="0">
                <a:solidFill>
                  <a:srgbClr val="FF0000"/>
                </a:solidFill>
              </a:rPr>
              <a:t> SMARTArt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1" r="191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0687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1695121" cy="923330"/>
          </a:xfrm>
        </p:spPr>
        <p:txBody>
          <a:bodyPr/>
          <a:lstStyle/>
          <a:p>
            <a:r>
              <a:rPr lang="ru-RU" dirty="0" smtClean="0"/>
              <a:t>ПРИМЕР СЛАЙДА</a:t>
            </a:r>
            <a:endParaRPr lang="ru-RU" dirty="0"/>
          </a:p>
        </p:txBody>
      </p:sp>
      <p:pic>
        <p:nvPicPr>
          <p:cNvPr id="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573593" y="8019299"/>
            <a:ext cx="210115" cy="210109"/>
          </a:xfrm>
          <a:prstGeom prst="rect">
            <a:avLst/>
          </a:prstGeom>
        </p:spPr>
      </p:pic>
      <p:pic>
        <p:nvPicPr>
          <p:cNvPr id="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684039" y="8017741"/>
            <a:ext cx="155538" cy="213087"/>
          </a:xfrm>
          <a:prstGeom prst="rect">
            <a:avLst/>
          </a:prstGeom>
        </p:spPr>
      </p:pic>
      <p:pic>
        <p:nvPicPr>
          <p:cNvPr id="10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542196" y="8015409"/>
            <a:ext cx="158130" cy="217753"/>
          </a:xfrm>
          <a:prstGeom prst="rect">
            <a:avLst/>
          </a:prstGeom>
        </p:spPr>
      </p:pic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939903077"/>
              </p:ext>
            </p:extLst>
          </p:nvPr>
        </p:nvGraphicFramePr>
        <p:xfrm>
          <a:off x="8985250" y="2813050"/>
          <a:ext cx="10363200" cy="5610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4" name="Рисунок 1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07"/>
          <a:stretch/>
        </p:blipFill>
        <p:spPr>
          <a:xfrm>
            <a:off x="603250" y="3002735"/>
            <a:ext cx="7535984" cy="5420893"/>
          </a:xfrm>
        </p:spPr>
      </p:pic>
    </p:spTree>
    <p:extLst>
      <p:ext uri="{BB962C8B-B14F-4D97-AF65-F5344CB8AC3E}">
        <p14:creationId xmlns:p14="http://schemas.microsoft.com/office/powerpoint/2010/main" val="61868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1866245" cy="9233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5" name="Объект 14"/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Рисунок 1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7" name="Объект 16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Рисунок 17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9" name="Объект 18"/>
          <p:cNvSpPr>
            <a:spLocks noGrp="1"/>
          </p:cNvSpPr>
          <p:nvPr>
            <p:ph sz="half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Рисунок 19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" name="Текст 20"/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" name="Текст 21"/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" name="Текст 22"/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1485245" cy="9233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Объект 1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Объект 16"/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Объект 17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Текст 18"/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Текст 19"/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" name="Текст 20"/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ru-RU" dirty="0">
              <a:solidFill>
                <a:srgbClr val="2067B3"/>
              </a:solidFill>
            </a:endParaRPr>
          </a:p>
        </p:txBody>
      </p:sp>
      <p:sp>
        <p:nvSpPr>
          <p:cNvPr id="2" name="Рисунок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Рисунок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Рисунок 3"/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270993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38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3009245" cy="923330"/>
          </a:xfrm>
        </p:spPr>
        <p:txBody>
          <a:bodyPr/>
          <a:lstStyle/>
          <a:p>
            <a:r>
              <a:rPr lang="ru-RU" dirty="0" smtClean="0"/>
              <a:t>ПРИМЕР ОФОРМЛЕНИЯ СЛАЙДА</a:t>
            </a:r>
            <a:endParaRPr lang="ru-RU" dirty="0"/>
          </a:p>
        </p:txBody>
      </p:sp>
      <p:sp>
        <p:nvSpPr>
          <p:cNvPr id="41" name="Объект 4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Основной текст</a:t>
            </a:r>
            <a:endParaRPr lang="ru-RU" dirty="0"/>
          </a:p>
          <a:p>
            <a:endParaRPr lang="ru-RU" dirty="0"/>
          </a:p>
        </p:txBody>
      </p:sp>
      <p:pic>
        <p:nvPicPr>
          <p:cNvPr id="51" name="Рисунок 50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" b="772"/>
          <a:stretch>
            <a:fillRect/>
          </a:stretch>
        </p:blipFill>
        <p:spPr/>
      </p:pic>
      <p:sp>
        <p:nvSpPr>
          <p:cNvPr id="43" name="Объект 42"/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ru-RU" dirty="0"/>
              <a:t>Основной текст</a:t>
            </a:r>
          </a:p>
        </p:txBody>
      </p:sp>
      <p:pic>
        <p:nvPicPr>
          <p:cNvPr id="52" name="Рисунок 51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" b="772"/>
          <a:stretch>
            <a:fillRect/>
          </a:stretch>
        </p:blipFill>
        <p:spPr/>
      </p:pic>
      <p:sp>
        <p:nvSpPr>
          <p:cNvPr id="45" name="Объект 44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ru-RU" dirty="0"/>
              <a:t>Основной текст</a:t>
            </a:r>
          </a:p>
        </p:txBody>
      </p:sp>
      <p:pic>
        <p:nvPicPr>
          <p:cNvPr id="53" name="Рисунок 52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" b="772"/>
          <a:stretch>
            <a:fillRect/>
          </a:stretch>
        </p:blipFill>
        <p:spPr/>
      </p:pic>
      <p:sp>
        <p:nvSpPr>
          <p:cNvPr id="40" name="Текст 3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47" name="Текст 46"/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ru-RU" dirty="0"/>
              <a:t>ЗАГОЛОВОК</a:t>
            </a:r>
          </a:p>
          <a:p>
            <a:endParaRPr lang="ru-RU" dirty="0"/>
          </a:p>
        </p:txBody>
      </p:sp>
      <p:sp>
        <p:nvSpPr>
          <p:cNvPr id="48" name="Текст 47"/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ru-RU" dirty="0" smtClean="0"/>
              <a:t>ЗАГОЛОВОК</a:t>
            </a:r>
            <a:endParaRPr lang="ru-RU" dirty="0"/>
          </a:p>
          <a:p>
            <a:endParaRPr lang="ru-RU" dirty="0"/>
          </a:p>
        </p:txBody>
      </p:sp>
      <p:sp>
        <p:nvSpPr>
          <p:cNvPr id="49" name="Текст 48"/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0" name="Текст 49"/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ru-RU" dirty="0">
              <a:solidFill>
                <a:srgbClr val="2067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77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3847445" cy="923330"/>
          </a:xfrm>
        </p:spPr>
        <p:txBody>
          <a:bodyPr/>
          <a:lstStyle/>
          <a:p>
            <a:r>
              <a:rPr lang="ru-RU" dirty="0" smtClean="0"/>
              <a:t>ПРИМЕР ОФОРМЛЕНИЯ ТАБЛИЦЫ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246319476"/>
              </p:ext>
            </p:extLst>
          </p:nvPr>
        </p:nvGraphicFramePr>
        <p:xfrm>
          <a:off x="998220" y="2073276"/>
          <a:ext cx="18094325" cy="5791201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618865">
                  <a:extLst>
                    <a:ext uri="{9D8B030D-6E8A-4147-A177-3AD203B41FA5}">
                      <a16:colId xmlns:a16="http://schemas.microsoft.com/office/drawing/2014/main" val="3341889546"/>
                    </a:ext>
                  </a:extLst>
                </a:gridCol>
                <a:gridCol w="3618865">
                  <a:extLst>
                    <a:ext uri="{9D8B030D-6E8A-4147-A177-3AD203B41FA5}">
                      <a16:colId xmlns:a16="http://schemas.microsoft.com/office/drawing/2014/main" val="645474631"/>
                    </a:ext>
                  </a:extLst>
                </a:gridCol>
                <a:gridCol w="3618865">
                  <a:extLst>
                    <a:ext uri="{9D8B030D-6E8A-4147-A177-3AD203B41FA5}">
                      <a16:colId xmlns:a16="http://schemas.microsoft.com/office/drawing/2014/main" val="2453369731"/>
                    </a:ext>
                  </a:extLst>
                </a:gridCol>
                <a:gridCol w="3618865">
                  <a:extLst>
                    <a:ext uri="{9D8B030D-6E8A-4147-A177-3AD203B41FA5}">
                      <a16:colId xmlns:a16="http://schemas.microsoft.com/office/drawing/2014/main" val="4225162518"/>
                    </a:ext>
                  </a:extLst>
                </a:gridCol>
                <a:gridCol w="3618865">
                  <a:extLst>
                    <a:ext uri="{9D8B030D-6E8A-4147-A177-3AD203B41FA5}">
                      <a16:colId xmlns:a16="http://schemas.microsoft.com/office/drawing/2014/main" val="3273626513"/>
                    </a:ext>
                  </a:extLst>
                </a:gridCol>
              </a:tblGrid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ЗАГОЛОВОК</a:t>
                      </a:r>
                      <a:r>
                        <a:rPr lang="ru-RU" baseline="0" dirty="0" smtClean="0"/>
                        <a:t> 1</a:t>
                      </a:r>
                      <a:endParaRPr lang="ru-RU" dirty="0"/>
                    </a:p>
                  </a:txBody>
                  <a:tcPr anchor="ctr">
                    <a:solidFill>
                      <a:srgbClr val="2067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ЗАГОЛОВОК</a:t>
                      </a:r>
                      <a:r>
                        <a:rPr lang="ru-RU" baseline="0" dirty="0" smtClean="0"/>
                        <a:t> 1</a:t>
                      </a:r>
                      <a:endParaRPr lang="ru-RU" dirty="0"/>
                    </a:p>
                  </a:txBody>
                  <a:tcPr anchor="ctr">
                    <a:solidFill>
                      <a:srgbClr val="2067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ЗАГОЛОВОК</a:t>
                      </a:r>
                      <a:r>
                        <a:rPr lang="ru-RU" baseline="0" dirty="0" smtClean="0"/>
                        <a:t> 1</a:t>
                      </a:r>
                      <a:endParaRPr lang="ru-RU" dirty="0"/>
                    </a:p>
                  </a:txBody>
                  <a:tcPr anchor="ctr">
                    <a:solidFill>
                      <a:srgbClr val="2067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ЗАГОЛОВОК</a:t>
                      </a:r>
                      <a:r>
                        <a:rPr lang="ru-RU" baseline="0" dirty="0" smtClean="0"/>
                        <a:t> 1</a:t>
                      </a:r>
                      <a:endParaRPr lang="ru-RU" dirty="0"/>
                    </a:p>
                  </a:txBody>
                  <a:tcPr anchor="ctr">
                    <a:solidFill>
                      <a:srgbClr val="2067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ЗАГОЛОВОК</a:t>
                      </a:r>
                      <a:r>
                        <a:rPr lang="ru-RU" baseline="0" dirty="0" smtClean="0"/>
                        <a:t> 1</a:t>
                      </a:r>
                      <a:endParaRPr lang="ru-RU" dirty="0"/>
                    </a:p>
                  </a:txBody>
                  <a:tcPr anchor="ctr">
                    <a:solidFill>
                      <a:srgbClr val="2067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725776"/>
                  </a:ext>
                </a:extLst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ТЕКСТ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263844"/>
                  </a:ext>
                </a:extLst>
              </a:tr>
              <a:tr h="44547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ТЕКСТ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0808026"/>
                  </a:ext>
                </a:extLst>
              </a:tr>
              <a:tr h="44547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0641343"/>
                  </a:ext>
                </a:extLst>
              </a:tr>
              <a:tr h="44547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7723367"/>
                  </a:ext>
                </a:extLst>
              </a:tr>
              <a:tr h="44547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000633"/>
                  </a:ext>
                </a:extLst>
              </a:tr>
              <a:tr h="44547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9379104"/>
                  </a:ext>
                </a:extLst>
              </a:tr>
              <a:tr h="44547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3196342"/>
                  </a:ext>
                </a:extLst>
              </a:tr>
              <a:tr h="44547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2912310"/>
                  </a:ext>
                </a:extLst>
              </a:tr>
              <a:tr h="44547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997616"/>
                  </a:ext>
                </a:extLst>
              </a:tr>
              <a:tr h="44547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3086845"/>
                  </a:ext>
                </a:extLst>
              </a:tr>
              <a:tr h="44547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929050"/>
                  </a:ext>
                </a:extLst>
              </a:tr>
              <a:tr h="44547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947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5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2036107" cy="9233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4" r="9756"/>
          <a:stretch/>
        </p:blipFill>
        <p:spPr>
          <a:xfrm>
            <a:off x="898924" y="3257694"/>
            <a:ext cx="5657052" cy="3756592"/>
          </a:xfrm>
        </p:spPr>
      </p:pic>
      <p:pic>
        <p:nvPicPr>
          <p:cNvPr id="12" name="Рисунок 11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2" r="16809"/>
          <a:stretch/>
        </p:blipFill>
        <p:spPr>
          <a:xfrm>
            <a:off x="6944766" y="3200400"/>
            <a:ext cx="5748296" cy="3871180"/>
          </a:xfrm>
        </p:spPr>
      </p:pic>
      <p:pic>
        <p:nvPicPr>
          <p:cNvPr id="13" name="Рисунок 12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77"/>
          <a:stretch/>
        </p:blipFill>
        <p:spPr>
          <a:xfrm>
            <a:off x="13081851" y="3215115"/>
            <a:ext cx="6082170" cy="3841750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ПОДПИСЬ ФОТО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ru-RU" dirty="0" smtClean="0"/>
              <a:t>ПОДПИСЬ ФОТО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r>
              <a:rPr lang="ru-RU" dirty="0" smtClean="0"/>
              <a:t>ПОДПИСЬ ФОТО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69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Другая 4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354FD1"/>
      </a:accent1>
      <a:accent2>
        <a:srgbClr val="CCCCFF"/>
      </a:accent2>
      <a:accent3>
        <a:srgbClr val="6565FF"/>
      </a:accent3>
      <a:accent4>
        <a:srgbClr val="8064A2"/>
      </a:accent4>
      <a:accent5>
        <a:srgbClr val="4BACC6"/>
      </a:accent5>
      <a:accent6>
        <a:srgbClr val="F79646"/>
      </a:accent6>
      <a:hlink>
        <a:srgbClr val="354FD1"/>
      </a:hlink>
      <a:folHlink>
        <a:srgbClr val="800080"/>
      </a:folHlink>
    </a:clrScheme>
    <a:fontScheme name="Другая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</TotalTime>
  <Words>77</Words>
  <Application>Microsoft Office PowerPoint</Application>
  <PresentationFormat>Произвольный</PresentationFormat>
  <Paragraphs>43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Презентация PowerPoint</vt:lpstr>
      <vt:lpstr>Презентация PowerPoint</vt:lpstr>
      <vt:lpstr>ПРИМЕР СЛАЙДА</vt:lpstr>
      <vt:lpstr>ПРИМЕР СЛАЙДА</vt:lpstr>
      <vt:lpstr>Презентация PowerPoint</vt:lpstr>
      <vt:lpstr>Презентация PowerPoint</vt:lpstr>
      <vt:lpstr>ПРИМЕР ОФОРМЛЕНИЯ СЛАЙДА</vt:lpstr>
      <vt:lpstr>ПРИМЕР ОФОРМЛЕНИЯ ТАБЛИЦЫ</vt:lpstr>
      <vt:lpstr>Презентация PowerPoint</vt:lpstr>
      <vt:lpstr>Презентация PowerPoint</vt:lpstr>
      <vt:lpstr>ПРИМЕР ИКОНОК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Tata</dc:creator>
  <cp:lastModifiedBy>Tata</cp:lastModifiedBy>
  <cp:revision>34</cp:revision>
  <dcterms:created xsi:type="dcterms:W3CDTF">2025-09-12T06:37:07Z</dcterms:created>
  <dcterms:modified xsi:type="dcterms:W3CDTF">2025-09-23T17:35:06Z</dcterms:modified>
</cp:coreProperties>
</file>